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7" r:id="rId2"/>
    <p:sldId id="272" r:id="rId3"/>
    <p:sldId id="273" r:id="rId4"/>
    <p:sldId id="274" r:id="rId5"/>
    <p:sldId id="275" r:id="rId6"/>
    <p:sldId id="27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87" autoAdjust="0"/>
    <p:restoredTop sz="86397" autoAdjust="0"/>
  </p:normalViewPr>
  <p:slideViewPr>
    <p:cSldViewPr snapToGrid="0">
      <p:cViewPr varScale="1">
        <p:scale>
          <a:sx n="87" d="100"/>
          <a:sy n="87" d="100"/>
        </p:scale>
        <p:origin x="-1219" y="-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35" y="38549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1122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4597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2243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123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50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720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5468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245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6036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170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870141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0001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981367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4930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7750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208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2C32D-A0C2-4205-88A9-2F5367E04AA4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D71D8AA-4443-454C-8C1C-595846592B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881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186612"/>
            <a:ext cx="11200535" cy="1474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Уважаемые родители, вас часто волнует вопрос:</a:t>
            </a:r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«Какие специалисты обследуют ребенка?»</a:t>
            </a:r>
            <a: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Поможем Вам в этом разобраться.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3" y="1600201"/>
            <a:ext cx="10538063" cy="44411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команду специалистов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Старооскольской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территориальной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психолого-медико-педагогической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комиссии включены: детский психиатр, учитель-дефектолог (сурдопедагог, тифлопедагог), учитель-логопед, педагог-психолог, социальный педагог.</a:t>
            </a:r>
          </a:p>
          <a:p>
            <a:pPr algn="ctr">
              <a:buNone/>
            </a:pP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логотип ЦППМИСП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257" y="167951"/>
            <a:ext cx="1726163" cy="1586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Users\зс\Desktop\fCGFvpFPQyFyww-861T5тпмпк картинка2.jpg"/>
          <p:cNvPicPr>
            <a:picLocks noChangeAspect="1" noChangeArrowheads="1"/>
          </p:cNvPicPr>
          <p:nvPr/>
        </p:nvPicPr>
        <p:blipFill>
          <a:blip r:embed="rId3"/>
          <a:srcRect t="27312"/>
          <a:stretch>
            <a:fillRect/>
          </a:stretch>
        </p:blipFill>
        <p:spPr bwMode="auto">
          <a:xfrm>
            <a:off x="3420207" y="2699239"/>
            <a:ext cx="4774223" cy="3470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270589"/>
            <a:ext cx="10304798" cy="14742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Детский психиатр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Детский психиатр  участвует  в коллегиальном обсуждении результатов обследования, оказывает консультативную помощь родителям (законным представителям) и другим специалистам, участвующим в воспитании, обучении и лечении ребёнка.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b="1" u="sng" dirty="0" smtClean="0"/>
              <a:t/>
            </a:r>
            <a:br>
              <a:rPr lang="ru-RU" sz="2800" b="1" u="sng" dirty="0" smtClean="0"/>
            </a:br>
            <a:r>
              <a:rPr lang="ru-RU" sz="2800" b="1" u="sng" dirty="0" smtClean="0"/>
              <a:t/>
            </a:r>
            <a:br>
              <a:rPr lang="ru-RU" sz="2800" b="1" u="sng" dirty="0" smtClean="0"/>
            </a:br>
            <a:r>
              <a:rPr lang="ru-RU" sz="2800" b="1" u="sng" dirty="0" smtClean="0"/>
              <a:t/>
            </a:r>
            <a:br>
              <a:rPr lang="ru-RU" sz="2800" b="1" u="sng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dirty="0"/>
          </a:p>
        </p:txBody>
      </p:sp>
      <p:pic>
        <p:nvPicPr>
          <p:cNvPr id="4" name="Содержимое 3" descr="https://nashi-deti66.ru/upload/article_img/%D0%94%D0%BE%D1%81%D1%82%D1%83%D0%BF%D0%BD%D0%BE%20%D0%BE%20%D0%9F%D0%9C%D0%9F%D0%9A%20(6)-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du="http://schemas.microsoft.com/office/word/2023/wordml/word16du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7523" t="7655" r="6803" b="8430"/>
          <a:stretch>
            <a:fillRect/>
          </a:stretch>
        </p:blipFill>
        <p:spPr bwMode="auto">
          <a:xfrm>
            <a:off x="2099388" y="1614197"/>
            <a:ext cx="7231224" cy="4385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78069"/>
            <a:ext cx="10444756" cy="11605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обследовании учитель- логопед   уточняет у ребенка состояние  артикуляции, 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активного и  пассивного словаря, развитие связной устной речи.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Picture background"/>
          <p:cNvPicPr>
            <a:picLocks noGrp="1"/>
          </p:cNvPicPr>
          <p:nvPr>
            <p:ph idx="1"/>
          </p:nvPr>
        </p:nvPicPr>
        <p:blipFill>
          <a:blip r:embed="rId2"/>
          <a:srcRect l="15706" t="9660" r="13525" b="10884"/>
          <a:stretch>
            <a:fillRect/>
          </a:stretch>
        </p:blipFill>
        <p:spPr bwMode="auto">
          <a:xfrm>
            <a:off x="3329274" y="1846996"/>
            <a:ext cx="5060010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317241"/>
            <a:ext cx="10462521" cy="10916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Учитель-дефектолог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Учитель-дефектолог  обследует умение считать и писать, навыков бытового самообслуживания, развитие  мелкой моторики пальцев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492370"/>
            <a:ext cx="10726788" cy="4968815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buNone/>
            </a:pP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avatars.mds.yandex.net/i?id=ab5002d174c45c44f840e9bfa898016eebc486b9-5243384-images-thumbs&amp;n=1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1171" y="1702477"/>
            <a:ext cx="5739319" cy="431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932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046" y="237392"/>
            <a:ext cx="10665069" cy="1339481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Педагог–психолог  смотрит на ребенка комплексно: как у ребёнка сформированы внимание (устойчивость, переключаемость, концентрация); память (кратковременная и долговременная, зрительная и слуховая); мышление (логическое — умение анализировать, сравнивать, обобщать;  пространственное — ориентация в пространстве, сборка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пазлов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); восприятие (зрительное, слуховое, тактильное). 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Picture background"/>
          <p:cNvPicPr>
            <a:picLocks noGrp="1"/>
          </p:cNvPicPr>
          <p:nvPr>
            <p:ph idx="1"/>
          </p:nvPr>
        </p:nvPicPr>
        <p:blipFill>
          <a:blip r:embed="rId2"/>
          <a:srcRect l="32244" t="10497" r="19817" b="17072"/>
          <a:stretch>
            <a:fillRect/>
          </a:stretch>
        </p:blipFill>
        <p:spPr bwMode="auto">
          <a:xfrm>
            <a:off x="4088423" y="2461845"/>
            <a:ext cx="4070838" cy="3613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6963" y="233266"/>
            <a:ext cx="9645160" cy="131418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Социальный педагог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Социальный педагог- это специалист, который помогает детям адаптироваться в обществе, преодолевать трудности в обучении и социализации, а также защищает их права и интересы.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5943" y="1073021"/>
            <a:ext cx="11691257" cy="5365102"/>
          </a:xfrm>
        </p:spPr>
        <p:txBody>
          <a:bodyPr/>
          <a:lstStyle/>
          <a:p>
            <a:pPr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/>
          <a:srcRect l="49457" t="20788" r="1522" b="11945"/>
          <a:stretch>
            <a:fillRect/>
          </a:stretch>
        </p:blipFill>
        <p:spPr bwMode="auto">
          <a:xfrm>
            <a:off x="3886200" y="1779318"/>
            <a:ext cx="4440614" cy="427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667</TotalTime>
  <Words>40</Words>
  <Application>Microsoft Office PowerPoint</Application>
  <PresentationFormat>Произвольный</PresentationFormat>
  <Paragraphs>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Уважаемые родители, вас часто волнует вопрос:  «Какие специалисты обследуют ребенка?» Поможем Вам в этом разобраться. </vt:lpstr>
      <vt:lpstr>Детский психиатр Детский психиатр  участвует  в коллегиальном обсуждении результатов обследования, оказывает консультативную помощь родителям (законным представителям) и другим специалистам, участвующим в воспитании, обучении и лечении ребёнка.       </vt:lpstr>
      <vt:lpstr>Учитель-логопед На обследовании учитель- логопед   уточняет у ребенка состояние  артикуляции,  объем активного и  пассивного словаря, развитие связной устной речи.  </vt:lpstr>
      <vt:lpstr>Учитель-дефектолог Учитель-дефектолог  обследует умение считать и писать, навыков бытового самообслуживания, развитие  мелкой моторики пальцев  </vt:lpstr>
      <vt:lpstr>Педагог-психолог Педагог–психолог  смотрит на ребенка комплексно: как у ребёнка сформированы внимание (устойчивость, переключаемость, концентрация); память (кратковременная и долговременная, зрительная и слуховая); мышление (логическое — умение анализировать, сравнивать, обобщать;  пространственное — ориентация в пространстве, сборка пазлов); восприятие (зрительное, слуховое, тактильное).  </vt:lpstr>
      <vt:lpstr>Социальный педагог Социальный педагог- это специалист, который помогает детям адаптироваться в обществе, преодолевать трудности в обучении и социализации, а также защищает их права и интересы.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Направления  коррекционно-развивающей работы с детьми раннего возраста</dc:title>
  <dc:creator>Aleksey</dc:creator>
  <cp:lastModifiedBy>зс</cp:lastModifiedBy>
  <cp:revision>66</cp:revision>
  <dcterms:created xsi:type="dcterms:W3CDTF">2024-12-02T16:52:38Z</dcterms:created>
  <dcterms:modified xsi:type="dcterms:W3CDTF">2026-09-20T18:56:26Z</dcterms:modified>
</cp:coreProperties>
</file>