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ink/ink1.xml" ContentType="application/inkml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559675" cy="106553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A5A5A5"/>
    <a:srgbClr val="EF8A45"/>
    <a:srgbClr val="ED7D31"/>
    <a:srgbClr val="FFFFFF"/>
    <a:srgbClr val="FFC000"/>
    <a:srgbClr val="C4D5EB"/>
    <a:srgbClr val="FFE2BC"/>
    <a:srgbClr val="D8D8D8"/>
    <a:srgbClr val="F6C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31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B4C054-1438-43C5-961B-906AE179EBA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1E57EBE-B78F-4D77-8FB8-334B425BD8A5}">
      <dgm:prSet custT="1"/>
      <dgm:spPr/>
      <dgm:t>
        <a:bodyPr/>
        <a:lstStyle/>
        <a:p>
          <a:r>
            <a:rPr lang="ru-RU" sz="1800" dirty="0"/>
            <a:t>Что такое жестокое обращение?</a:t>
          </a:r>
        </a:p>
      </dgm:t>
    </dgm:pt>
    <dgm:pt modelId="{454691D6-2B7B-4A46-BF67-E8079BE9F262}" type="parTrans" cxnId="{B0BCE04F-6845-414B-8F35-6A68095B6495}">
      <dgm:prSet/>
      <dgm:spPr/>
      <dgm:t>
        <a:bodyPr/>
        <a:lstStyle/>
        <a:p>
          <a:endParaRPr lang="ru-RU"/>
        </a:p>
      </dgm:t>
    </dgm:pt>
    <dgm:pt modelId="{51609BF9-3DB3-40D7-A6BA-DB5EF103C3D8}" type="sibTrans" cxnId="{B0BCE04F-6845-414B-8F35-6A68095B6495}">
      <dgm:prSet/>
      <dgm:spPr/>
      <dgm:t>
        <a:bodyPr/>
        <a:lstStyle/>
        <a:p>
          <a:endParaRPr lang="ru-RU"/>
        </a:p>
      </dgm:t>
    </dgm:pt>
    <dgm:pt modelId="{743DE637-05C5-475B-B500-BE8B0B1CB426}">
      <dgm:prSet custT="1"/>
      <dgm:spPr/>
      <dgm:t>
        <a:bodyPr/>
        <a:lstStyle/>
        <a:p>
          <a:r>
            <a:rPr lang="ru-RU" sz="1400" dirty="0">
              <a:solidFill>
                <a:schemeClr val="bg1"/>
              </a:solidFill>
            </a:rPr>
            <a:t>Физическое: удары, толчки и т.п</a:t>
          </a:r>
        </a:p>
      </dgm:t>
    </dgm:pt>
    <dgm:pt modelId="{622CCB05-444F-44EB-8553-37A213175CC2}" type="parTrans" cxnId="{6D77B2B5-2329-4280-82AA-E5E458FF7E32}">
      <dgm:prSet/>
      <dgm:spPr/>
      <dgm:t>
        <a:bodyPr/>
        <a:lstStyle/>
        <a:p>
          <a:endParaRPr lang="ru-RU"/>
        </a:p>
      </dgm:t>
    </dgm:pt>
    <dgm:pt modelId="{10A88D77-C71C-4147-99F5-A9EFA238983B}" type="sibTrans" cxnId="{6D77B2B5-2329-4280-82AA-E5E458FF7E32}">
      <dgm:prSet/>
      <dgm:spPr/>
      <dgm:t>
        <a:bodyPr/>
        <a:lstStyle/>
        <a:p>
          <a:endParaRPr lang="ru-RU"/>
        </a:p>
      </dgm:t>
    </dgm:pt>
    <dgm:pt modelId="{5D8A6A35-5009-4865-9CF9-45B9F028D113}">
      <dgm:prSet custT="1"/>
      <dgm:spPr/>
      <dgm:t>
        <a:bodyPr/>
        <a:lstStyle/>
        <a:p>
          <a:r>
            <a:rPr lang="ru-RU" sz="1400" dirty="0">
              <a:solidFill>
                <a:schemeClr val="bg1"/>
              </a:solidFill>
            </a:rPr>
            <a:t>Психологическое: унижения, крики, игнорирование</a:t>
          </a:r>
        </a:p>
      </dgm:t>
    </dgm:pt>
    <dgm:pt modelId="{6D24AFB0-8255-4176-B89C-79C066B91B34}" type="parTrans" cxnId="{9B6F05B9-3F24-4FF7-BAB9-FBA6459D565E}">
      <dgm:prSet/>
      <dgm:spPr/>
      <dgm:t>
        <a:bodyPr/>
        <a:lstStyle/>
        <a:p>
          <a:endParaRPr lang="ru-RU"/>
        </a:p>
      </dgm:t>
    </dgm:pt>
    <dgm:pt modelId="{5D6CE8ED-57CA-4821-9443-6F9E3FA963FD}" type="sibTrans" cxnId="{9B6F05B9-3F24-4FF7-BAB9-FBA6459D565E}">
      <dgm:prSet/>
      <dgm:spPr/>
      <dgm:t>
        <a:bodyPr/>
        <a:lstStyle/>
        <a:p>
          <a:endParaRPr lang="ru-RU"/>
        </a:p>
      </dgm:t>
    </dgm:pt>
    <dgm:pt modelId="{7CAF1056-8693-4D67-9C1B-601565E5620E}">
      <dgm:prSet custT="1"/>
      <dgm:spPr/>
      <dgm:t>
        <a:bodyPr/>
        <a:lstStyle/>
        <a:p>
          <a:r>
            <a:rPr lang="ru-RU" sz="1400" dirty="0">
              <a:solidFill>
                <a:schemeClr val="bg1"/>
              </a:solidFill>
            </a:rPr>
            <a:t>Пренебрежение: отсутствие еды, одежды, присмотра</a:t>
          </a:r>
        </a:p>
      </dgm:t>
    </dgm:pt>
    <dgm:pt modelId="{0456A0D6-E98B-4027-A4D4-99DC2711B9C1}" type="parTrans" cxnId="{1C59A370-A04E-4631-ACAA-55F693045326}">
      <dgm:prSet/>
      <dgm:spPr/>
      <dgm:t>
        <a:bodyPr/>
        <a:lstStyle/>
        <a:p>
          <a:endParaRPr lang="ru-RU"/>
        </a:p>
      </dgm:t>
    </dgm:pt>
    <dgm:pt modelId="{0AA6C8A5-6FD2-493E-B0D9-3D79EB7D1F67}" type="sibTrans" cxnId="{1C59A370-A04E-4631-ACAA-55F693045326}">
      <dgm:prSet/>
      <dgm:spPr/>
      <dgm:t>
        <a:bodyPr/>
        <a:lstStyle/>
        <a:p>
          <a:endParaRPr lang="ru-RU"/>
        </a:p>
      </dgm:t>
    </dgm:pt>
    <dgm:pt modelId="{54AF58EA-4673-42A2-9A54-00FC49F566FA}">
      <dgm:prSet custT="1"/>
      <dgm:spPr/>
      <dgm:t>
        <a:bodyPr/>
        <a:lstStyle/>
        <a:p>
          <a:r>
            <a:rPr lang="ru-RU" sz="1400" dirty="0">
              <a:solidFill>
                <a:schemeClr val="bg1"/>
              </a:solidFill>
            </a:rPr>
            <a:t>Сексуализированное насилие: любые действия сексуального характера</a:t>
          </a:r>
        </a:p>
      </dgm:t>
    </dgm:pt>
    <dgm:pt modelId="{4C51F9B3-95D0-403E-A82D-89072F17EF2C}" type="parTrans" cxnId="{DAC64537-BA2E-42E9-A082-FC1D5E8E0CFF}">
      <dgm:prSet/>
      <dgm:spPr/>
      <dgm:t>
        <a:bodyPr/>
        <a:lstStyle/>
        <a:p>
          <a:endParaRPr lang="ru-RU"/>
        </a:p>
      </dgm:t>
    </dgm:pt>
    <dgm:pt modelId="{E1F77025-007E-4016-A4C2-E8F4FD603364}" type="sibTrans" cxnId="{DAC64537-BA2E-42E9-A082-FC1D5E8E0CFF}">
      <dgm:prSet/>
      <dgm:spPr/>
      <dgm:t>
        <a:bodyPr/>
        <a:lstStyle/>
        <a:p>
          <a:endParaRPr lang="ru-RU"/>
        </a:p>
      </dgm:t>
    </dgm:pt>
    <dgm:pt modelId="{1D875356-1C20-47BC-A985-124E72420669}" type="pres">
      <dgm:prSet presAssocID="{96B4C054-1438-43C5-961B-906AE179EBAC}" presName="Name0" presStyleCnt="0">
        <dgm:presLayoutVars>
          <dgm:dir/>
          <dgm:animLvl val="lvl"/>
          <dgm:resizeHandles val="exact"/>
        </dgm:presLayoutVars>
      </dgm:prSet>
      <dgm:spPr/>
    </dgm:pt>
    <dgm:pt modelId="{D3C3D50A-9C2C-490D-A1DE-09A6EE5B88FC}" type="pres">
      <dgm:prSet presAssocID="{E1E57EBE-B78F-4D77-8FB8-334B425BD8A5}" presName="composite" presStyleCnt="0"/>
      <dgm:spPr/>
    </dgm:pt>
    <dgm:pt modelId="{761EAE68-AE2A-4EF6-95B5-DB09670BF0BD}" type="pres">
      <dgm:prSet presAssocID="{E1E57EBE-B78F-4D77-8FB8-334B425BD8A5}" presName="parTx" presStyleLbl="alignNode1" presStyleIdx="0" presStyleCnt="1" custLinFactNeighborX="-98" custLinFactNeighborY="-13031">
        <dgm:presLayoutVars>
          <dgm:chMax val="0"/>
          <dgm:chPref val="0"/>
          <dgm:bulletEnabled val="1"/>
        </dgm:presLayoutVars>
      </dgm:prSet>
      <dgm:spPr/>
    </dgm:pt>
    <dgm:pt modelId="{F401F7FA-DC0B-42E6-BC16-841A352C8563}" type="pres">
      <dgm:prSet presAssocID="{E1E57EBE-B78F-4D77-8FB8-334B425BD8A5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9ED43E22-FA84-44A3-91F8-77559C6884BA}" type="presOf" srcId="{E1E57EBE-B78F-4D77-8FB8-334B425BD8A5}" destId="{761EAE68-AE2A-4EF6-95B5-DB09670BF0BD}" srcOrd="0" destOrd="0" presId="urn:microsoft.com/office/officeart/2005/8/layout/hList1"/>
    <dgm:cxn modelId="{279FA226-4593-4F59-AB30-7C295C12A4B8}" type="presOf" srcId="{96B4C054-1438-43C5-961B-906AE179EBAC}" destId="{1D875356-1C20-47BC-A985-124E72420669}" srcOrd="0" destOrd="0" presId="urn:microsoft.com/office/officeart/2005/8/layout/hList1"/>
    <dgm:cxn modelId="{DAC64537-BA2E-42E9-A082-FC1D5E8E0CFF}" srcId="{E1E57EBE-B78F-4D77-8FB8-334B425BD8A5}" destId="{54AF58EA-4673-42A2-9A54-00FC49F566FA}" srcOrd="3" destOrd="0" parTransId="{4C51F9B3-95D0-403E-A82D-89072F17EF2C}" sibTransId="{E1F77025-007E-4016-A4C2-E8F4FD603364}"/>
    <dgm:cxn modelId="{356A7046-050F-467A-A5C9-CCD972A37462}" type="presOf" srcId="{743DE637-05C5-475B-B500-BE8B0B1CB426}" destId="{F401F7FA-DC0B-42E6-BC16-841A352C8563}" srcOrd="0" destOrd="0" presId="urn:microsoft.com/office/officeart/2005/8/layout/hList1"/>
    <dgm:cxn modelId="{B0BCE04F-6845-414B-8F35-6A68095B6495}" srcId="{96B4C054-1438-43C5-961B-906AE179EBAC}" destId="{E1E57EBE-B78F-4D77-8FB8-334B425BD8A5}" srcOrd="0" destOrd="0" parTransId="{454691D6-2B7B-4A46-BF67-E8079BE9F262}" sibTransId="{51609BF9-3DB3-40D7-A6BA-DB5EF103C3D8}"/>
    <dgm:cxn modelId="{1C59A370-A04E-4631-ACAA-55F693045326}" srcId="{E1E57EBE-B78F-4D77-8FB8-334B425BD8A5}" destId="{7CAF1056-8693-4D67-9C1B-601565E5620E}" srcOrd="2" destOrd="0" parTransId="{0456A0D6-E98B-4027-A4D4-99DC2711B9C1}" sibTransId="{0AA6C8A5-6FD2-493E-B0D9-3D79EB7D1F67}"/>
    <dgm:cxn modelId="{1E428052-AF20-43F2-9AAB-16419CCE0E93}" type="presOf" srcId="{5D8A6A35-5009-4865-9CF9-45B9F028D113}" destId="{F401F7FA-DC0B-42E6-BC16-841A352C8563}" srcOrd="0" destOrd="1" presId="urn:microsoft.com/office/officeart/2005/8/layout/hList1"/>
    <dgm:cxn modelId="{7863B988-0F7F-4A42-A108-0D3E66C5065B}" type="presOf" srcId="{54AF58EA-4673-42A2-9A54-00FC49F566FA}" destId="{F401F7FA-DC0B-42E6-BC16-841A352C8563}" srcOrd="0" destOrd="3" presId="urn:microsoft.com/office/officeart/2005/8/layout/hList1"/>
    <dgm:cxn modelId="{6D77B2B5-2329-4280-82AA-E5E458FF7E32}" srcId="{E1E57EBE-B78F-4D77-8FB8-334B425BD8A5}" destId="{743DE637-05C5-475B-B500-BE8B0B1CB426}" srcOrd="0" destOrd="0" parTransId="{622CCB05-444F-44EB-8553-37A213175CC2}" sibTransId="{10A88D77-C71C-4147-99F5-A9EFA238983B}"/>
    <dgm:cxn modelId="{9B6F05B9-3F24-4FF7-BAB9-FBA6459D565E}" srcId="{E1E57EBE-B78F-4D77-8FB8-334B425BD8A5}" destId="{5D8A6A35-5009-4865-9CF9-45B9F028D113}" srcOrd="1" destOrd="0" parTransId="{6D24AFB0-8255-4176-B89C-79C066B91B34}" sibTransId="{5D6CE8ED-57CA-4821-9443-6F9E3FA963FD}"/>
    <dgm:cxn modelId="{49E75AC8-98CF-44BE-BED3-EA552865DB3F}" type="presOf" srcId="{7CAF1056-8693-4D67-9C1B-601565E5620E}" destId="{F401F7FA-DC0B-42E6-BC16-841A352C8563}" srcOrd="0" destOrd="2" presId="urn:microsoft.com/office/officeart/2005/8/layout/hList1"/>
    <dgm:cxn modelId="{66E7B620-7D70-4C72-A007-44EA170E0AFD}" type="presParOf" srcId="{1D875356-1C20-47BC-A985-124E72420669}" destId="{D3C3D50A-9C2C-490D-A1DE-09A6EE5B88FC}" srcOrd="0" destOrd="0" presId="urn:microsoft.com/office/officeart/2005/8/layout/hList1"/>
    <dgm:cxn modelId="{065639E7-DB75-4C0B-ACE9-D73B6C4B1DA3}" type="presParOf" srcId="{D3C3D50A-9C2C-490D-A1DE-09A6EE5B88FC}" destId="{761EAE68-AE2A-4EF6-95B5-DB09670BF0BD}" srcOrd="0" destOrd="0" presId="urn:microsoft.com/office/officeart/2005/8/layout/hList1"/>
    <dgm:cxn modelId="{39CE52B1-F238-4905-9F1B-52D54CEE0146}" type="presParOf" srcId="{D3C3D50A-9C2C-490D-A1DE-09A6EE5B88FC}" destId="{F401F7FA-DC0B-42E6-BC16-841A352C856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811E62-B878-4C05-B67F-5E54428C41B9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6372BBE-5562-4DF8-9DB7-D5E1CE780666}">
      <dgm:prSet custT="1"/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Правило нижнего белья</a:t>
          </a:r>
        </a:p>
      </dgm:t>
    </dgm:pt>
    <dgm:pt modelId="{3CB6AED0-3F54-4CCE-8C32-1832DED88766}" type="parTrans" cxnId="{6B52AF88-2411-4DB7-8761-F44BC97EDA3A}">
      <dgm:prSet/>
      <dgm:spPr/>
      <dgm:t>
        <a:bodyPr/>
        <a:lstStyle/>
        <a:p>
          <a:endParaRPr lang="ru-RU"/>
        </a:p>
      </dgm:t>
    </dgm:pt>
    <dgm:pt modelId="{FFAD58D0-6FD6-4B38-B434-796004E03061}" type="sibTrans" cxnId="{6B52AF88-2411-4DB7-8761-F44BC97EDA3A}">
      <dgm:prSet/>
      <dgm:spPr/>
      <dgm:t>
        <a:bodyPr/>
        <a:lstStyle/>
        <a:p>
          <a:endParaRPr lang="ru-RU"/>
        </a:p>
      </dgm:t>
    </dgm:pt>
    <dgm:pt modelId="{52CE1027-4700-422B-AFA5-0B1EA031B1D3}" type="pres">
      <dgm:prSet presAssocID="{9A811E62-B878-4C05-B67F-5E54428C41B9}" presName="linear" presStyleCnt="0">
        <dgm:presLayoutVars>
          <dgm:animLvl val="lvl"/>
          <dgm:resizeHandles val="exact"/>
        </dgm:presLayoutVars>
      </dgm:prSet>
      <dgm:spPr/>
    </dgm:pt>
    <dgm:pt modelId="{64941EF7-8F6C-4B1E-A10D-E6AC64E8D258}" type="pres">
      <dgm:prSet presAssocID="{96372BBE-5562-4DF8-9DB7-D5E1CE78066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4FFD200-0AD0-44E0-A26A-58D41CA427D4}" type="presOf" srcId="{9A811E62-B878-4C05-B67F-5E54428C41B9}" destId="{52CE1027-4700-422B-AFA5-0B1EA031B1D3}" srcOrd="0" destOrd="0" presId="urn:microsoft.com/office/officeart/2005/8/layout/vList2"/>
    <dgm:cxn modelId="{401D9D34-BD05-41BD-88E6-58986D293E69}" type="presOf" srcId="{96372BBE-5562-4DF8-9DB7-D5E1CE780666}" destId="{64941EF7-8F6C-4B1E-A10D-E6AC64E8D258}" srcOrd="0" destOrd="0" presId="urn:microsoft.com/office/officeart/2005/8/layout/vList2"/>
    <dgm:cxn modelId="{6B52AF88-2411-4DB7-8761-F44BC97EDA3A}" srcId="{9A811E62-B878-4C05-B67F-5E54428C41B9}" destId="{96372BBE-5562-4DF8-9DB7-D5E1CE780666}" srcOrd="0" destOrd="0" parTransId="{3CB6AED0-3F54-4CCE-8C32-1832DED88766}" sibTransId="{FFAD58D0-6FD6-4B38-B434-796004E03061}"/>
    <dgm:cxn modelId="{74E959AA-2D0F-4927-9545-6F9F8ED7508F}" type="presParOf" srcId="{52CE1027-4700-422B-AFA5-0B1EA031B1D3}" destId="{64941EF7-8F6C-4B1E-A10D-E6AC64E8D25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F637D4-C8E3-4FAE-9AC6-34A63722E54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CC5D63-9FCD-48DB-B3E2-4C8BBC240BD1}">
      <dgm:prSet custT="1"/>
      <dgm:spPr/>
      <dgm:t>
        <a:bodyPr/>
        <a:lstStyle/>
        <a:p>
          <a:r>
            <a:rPr lang="ru-RU" sz="1400" b="0" i="0" dirty="0"/>
            <a:t>Моё тело – только моё</a:t>
          </a:r>
          <a:endParaRPr lang="ru-RU" sz="1400" dirty="0"/>
        </a:p>
      </dgm:t>
    </dgm:pt>
    <dgm:pt modelId="{B98A6C59-79A1-4E29-9538-A2A0FC57B6DC}" type="parTrans" cxnId="{4AAD615D-B04D-4BFC-886F-5AEA844314B1}">
      <dgm:prSet/>
      <dgm:spPr/>
      <dgm:t>
        <a:bodyPr/>
        <a:lstStyle/>
        <a:p>
          <a:endParaRPr lang="ru-RU"/>
        </a:p>
      </dgm:t>
    </dgm:pt>
    <dgm:pt modelId="{2C279F5B-0A52-46C7-8393-859D3D5C1646}" type="sibTrans" cxnId="{4AAD615D-B04D-4BFC-886F-5AEA844314B1}">
      <dgm:prSet/>
      <dgm:spPr/>
      <dgm:t>
        <a:bodyPr/>
        <a:lstStyle/>
        <a:p>
          <a:endParaRPr lang="ru-RU"/>
        </a:p>
      </dgm:t>
    </dgm:pt>
    <dgm:pt modelId="{45C3B25F-6B15-45AB-B70C-CBEA80480A9B}">
      <dgm:prSet custT="1"/>
      <dgm:spPr/>
      <dgm:t>
        <a:bodyPr/>
        <a:lstStyle/>
        <a:p>
          <a:r>
            <a:rPr lang="ru-RU" sz="1400" dirty="0"/>
            <a:t>Никто не имеет права трогать под трусиками и майкой</a:t>
          </a:r>
        </a:p>
      </dgm:t>
    </dgm:pt>
    <dgm:pt modelId="{49F14DFC-F4E5-4E93-83BC-A02A3AB8CAE2}" type="parTrans" cxnId="{4E9A4655-8F92-48B6-9B07-E63CE21497AD}">
      <dgm:prSet/>
      <dgm:spPr/>
      <dgm:t>
        <a:bodyPr/>
        <a:lstStyle/>
        <a:p>
          <a:endParaRPr lang="ru-RU"/>
        </a:p>
      </dgm:t>
    </dgm:pt>
    <dgm:pt modelId="{217CCAB9-973A-415C-88CA-9E1906D3EC36}" type="sibTrans" cxnId="{4E9A4655-8F92-48B6-9B07-E63CE21497AD}">
      <dgm:prSet/>
      <dgm:spPr/>
      <dgm:t>
        <a:bodyPr/>
        <a:lstStyle/>
        <a:p>
          <a:endParaRPr lang="ru-RU"/>
        </a:p>
      </dgm:t>
    </dgm:pt>
    <dgm:pt modelId="{5D49C9CA-AD00-40F7-A9CE-DADCFE075B34}">
      <dgm:prSet custT="1"/>
      <dgm:spPr/>
      <dgm:t>
        <a:bodyPr/>
        <a:lstStyle/>
        <a:p>
          <a:r>
            <a:rPr lang="ru-RU" sz="1400" dirty="0"/>
            <a:t>Если просят показать или потрогать – скажи «НЕТ» и расскажи родителям</a:t>
          </a:r>
        </a:p>
      </dgm:t>
    </dgm:pt>
    <dgm:pt modelId="{1AE80F92-EF49-44B0-A10D-213F62C61FA7}" type="parTrans" cxnId="{6CC90008-35ED-4636-A440-6E526810891E}">
      <dgm:prSet/>
      <dgm:spPr/>
      <dgm:t>
        <a:bodyPr/>
        <a:lstStyle/>
        <a:p>
          <a:endParaRPr lang="ru-RU"/>
        </a:p>
      </dgm:t>
    </dgm:pt>
    <dgm:pt modelId="{8431AF97-323D-4EA2-86B0-23F0C062CD39}" type="sibTrans" cxnId="{6CC90008-35ED-4636-A440-6E526810891E}">
      <dgm:prSet/>
      <dgm:spPr/>
      <dgm:t>
        <a:bodyPr/>
        <a:lstStyle/>
        <a:p>
          <a:endParaRPr lang="ru-RU"/>
        </a:p>
      </dgm:t>
    </dgm:pt>
    <dgm:pt modelId="{17BCDC97-FFC3-40D5-A360-63C0F0E87FB7}" type="pres">
      <dgm:prSet presAssocID="{F6F637D4-C8E3-4FAE-9AC6-34A63722E54B}" presName="Name0" presStyleCnt="0">
        <dgm:presLayoutVars>
          <dgm:chMax val="7"/>
          <dgm:chPref val="7"/>
          <dgm:dir/>
        </dgm:presLayoutVars>
      </dgm:prSet>
      <dgm:spPr/>
    </dgm:pt>
    <dgm:pt modelId="{06382B66-444E-4821-8551-AC933DE6D268}" type="pres">
      <dgm:prSet presAssocID="{F6F637D4-C8E3-4FAE-9AC6-34A63722E54B}" presName="Name1" presStyleCnt="0"/>
      <dgm:spPr/>
    </dgm:pt>
    <dgm:pt modelId="{E319D47D-CE12-4584-9CD0-94100517C90C}" type="pres">
      <dgm:prSet presAssocID="{F6F637D4-C8E3-4FAE-9AC6-34A63722E54B}" presName="cycle" presStyleCnt="0"/>
      <dgm:spPr/>
    </dgm:pt>
    <dgm:pt modelId="{C9A33AE4-D970-4A6F-BDE5-0F611CFBF582}" type="pres">
      <dgm:prSet presAssocID="{F6F637D4-C8E3-4FAE-9AC6-34A63722E54B}" presName="srcNode" presStyleLbl="node1" presStyleIdx="0" presStyleCnt="3"/>
      <dgm:spPr/>
    </dgm:pt>
    <dgm:pt modelId="{62DB88F6-E0B4-4580-BFA7-B95C58831477}" type="pres">
      <dgm:prSet presAssocID="{F6F637D4-C8E3-4FAE-9AC6-34A63722E54B}" presName="conn" presStyleLbl="parChTrans1D2" presStyleIdx="0" presStyleCnt="1"/>
      <dgm:spPr/>
    </dgm:pt>
    <dgm:pt modelId="{99AC8D13-5EE5-4CCF-A4B2-4B9A14104D86}" type="pres">
      <dgm:prSet presAssocID="{F6F637D4-C8E3-4FAE-9AC6-34A63722E54B}" presName="extraNode" presStyleLbl="node1" presStyleIdx="0" presStyleCnt="3"/>
      <dgm:spPr/>
    </dgm:pt>
    <dgm:pt modelId="{4D55E736-835A-4550-93ED-AA06B99DB828}" type="pres">
      <dgm:prSet presAssocID="{F6F637D4-C8E3-4FAE-9AC6-34A63722E54B}" presName="dstNode" presStyleLbl="node1" presStyleIdx="0" presStyleCnt="3"/>
      <dgm:spPr/>
    </dgm:pt>
    <dgm:pt modelId="{2EB27624-B532-4D5D-A121-ACB78C94D4BB}" type="pres">
      <dgm:prSet presAssocID="{50CC5D63-9FCD-48DB-B3E2-4C8BBC240BD1}" presName="text_1" presStyleLbl="node1" presStyleIdx="0" presStyleCnt="3" custScaleX="67338" custLinFactNeighborX="-18470" custLinFactNeighborY="-2092">
        <dgm:presLayoutVars>
          <dgm:bulletEnabled val="1"/>
        </dgm:presLayoutVars>
      </dgm:prSet>
      <dgm:spPr/>
    </dgm:pt>
    <dgm:pt modelId="{67BAC9AA-CA10-41D4-B628-7FE3E2924875}" type="pres">
      <dgm:prSet presAssocID="{50CC5D63-9FCD-48DB-B3E2-4C8BBC240BD1}" presName="accent_1" presStyleCnt="0"/>
      <dgm:spPr/>
    </dgm:pt>
    <dgm:pt modelId="{22ACBF82-0CC0-43D8-B4F9-A338C17169A8}" type="pres">
      <dgm:prSet presAssocID="{50CC5D63-9FCD-48DB-B3E2-4C8BBC240BD1}" presName="accentRepeatNode" presStyleLbl="solidFgAcc1" presStyleIdx="0" presStyleCnt="3" custLinFactNeighborX="-5974"/>
      <dgm:spPr/>
    </dgm:pt>
    <dgm:pt modelId="{10F00D5A-709F-41A8-899B-A2C8D2441C02}" type="pres">
      <dgm:prSet presAssocID="{45C3B25F-6B15-45AB-B70C-CBEA80480A9B}" presName="text_2" presStyleLbl="node1" presStyleIdx="1" presStyleCnt="3" custLinFactNeighborX="-1136">
        <dgm:presLayoutVars>
          <dgm:bulletEnabled val="1"/>
        </dgm:presLayoutVars>
      </dgm:prSet>
      <dgm:spPr/>
    </dgm:pt>
    <dgm:pt modelId="{E49B15D4-8DEB-4F65-BF1A-EC9D1B0ADB98}" type="pres">
      <dgm:prSet presAssocID="{45C3B25F-6B15-45AB-B70C-CBEA80480A9B}" presName="accent_2" presStyleCnt="0"/>
      <dgm:spPr/>
    </dgm:pt>
    <dgm:pt modelId="{0F9D9EB2-CB4F-4C17-BD32-44FF5EE19CEA}" type="pres">
      <dgm:prSet presAssocID="{45C3B25F-6B15-45AB-B70C-CBEA80480A9B}" presName="accentRepeatNode" presStyleLbl="solidFgAcc1" presStyleIdx="1" presStyleCnt="3"/>
      <dgm:spPr/>
    </dgm:pt>
    <dgm:pt modelId="{42280E76-9303-414C-859C-4810BF10E295}" type="pres">
      <dgm:prSet presAssocID="{5D49C9CA-AD00-40F7-A9CE-DADCFE075B34}" presName="text_3" presStyleLbl="node1" presStyleIdx="2" presStyleCnt="3" custLinFactNeighborX="-1776">
        <dgm:presLayoutVars>
          <dgm:bulletEnabled val="1"/>
        </dgm:presLayoutVars>
      </dgm:prSet>
      <dgm:spPr/>
    </dgm:pt>
    <dgm:pt modelId="{255D1A3B-67F1-4981-8D0B-DD7E26AE77DD}" type="pres">
      <dgm:prSet presAssocID="{5D49C9CA-AD00-40F7-A9CE-DADCFE075B34}" presName="accent_3" presStyleCnt="0"/>
      <dgm:spPr/>
    </dgm:pt>
    <dgm:pt modelId="{B82535A4-A486-4E73-B26A-051DBAD751E7}" type="pres">
      <dgm:prSet presAssocID="{5D49C9CA-AD00-40F7-A9CE-DADCFE075B34}" presName="accentRepeatNode" presStyleLbl="solidFgAcc1" presStyleIdx="2" presStyleCnt="3"/>
      <dgm:spPr/>
    </dgm:pt>
  </dgm:ptLst>
  <dgm:cxnLst>
    <dgm:cxn modelId="{6CC90008-35ED-4636-A440-6E526810891E}" srcId="{F6F637D4-C8E3-4FAE-9AC6-34A63722E54B}" destId="{5D49C9CA-AD00-40F7-A9CE-DADCFE075B34}" srcOrd="2" destOrd="0" parTransId="{1AE80F92-EF49-44B0-A10D-213F62C61FA7}" sibTransId="{8431AF97-323D-4EA2-86B0-23F0C062CD39}"/>
    <dgm:cxn modelId="{4AAD615D-B04D-4BFC-886F-5AEA844314B1}" srcId="{F6F637D4-C8E3-4FAE-9AC6-34A63722E54B}" destId="{50CC5D63-9FCD-48DB-B3E2-4C8BBC240BD1}" srcOrd="0" destOrd="0" parTransId="{B98A6C59-79A1-4E29-9538-A2A0FC57B6DC}" sibTransId="{2C279F5B-0A52-46C7-8393-859D3D5C1646}"/>
    <dgm:cxn modelId="{4E019E43-B3B1-42F4-9F6E-929C5EDACECE}" type="presOf" srcId="{2C279F5B-0A52-46C7-8393-859D3D5C1646}" destId="{62DB88F6-E0B4-4580-BFA7-B95C58831477}" srcOrd="0" destOrd="0" presId="urn:microsoft.com/office/officeart/2008/layout/VerticalCurvedList"/>
    <dgm:cxn modelId="{4E9A4655-8F92-48B6-9B07-E63CE21497AD}" srcId="{F6F637D4-C8E3-4FAE-9AC6-34A63722E54B}" destId="{45C3B25F-6B15-45AB-B70C-CBEA80480A9B}" srcOrd="1" destOrd="0" parTransId="{49F14DFC-F4E5-4E93-83BC-A02A3AB8CAE2}" sibTransId="{217CCAB9-973A-415C-88CA-9E1906D3EC36}"/>
    <dgm:cxn modelId="{F146EDA5-7860-4858-AA70-5DC37BD85BFE}" type="presOf" srcId="{50CC5D63-9FCD-48DB-B3E2-4C8BBC240BD1}" destId="{2EB27624-B532-4D5D-A121-ACB78C94D4BB}" srcOrd="0" destOrd="0" presId="urn:microsoft.com/office/officeart/2008/layout/VerticalCurvedList"/>
    <dgm:cxn modelId="{8077DBBE-2BC8-4EB7-A81D-B12F941A523C}" type="presOf" srcId="{5D49C9CA-AD00-40F7-A9CE-DADCFE075B34}" destId="{42280E76-9303-414C-859C-4810BF10E295}" srcOrd="0" destOrd="0" presId="urn:microsoft.com/office/officeart/2008/layout/VerticalCurvedList"/>
    <dgm:cxn modelId="{429A92CA-5679-46B7-BFE5-D828E33AF17A}" type="presOf" srcId="{45C3B25F-6B15-45AB-B70C-CBEA80480A9B}" destId="{10F00D5A-709F-41A8-899B-A2C8D2441C02}" srcOrd="0" destOrd="0" presId="urn:microsoft.com/office/officeart/2008/layout/VerticalCurvedList"/>
    <dgm:cxn modelId="{798DDBDB-B4CB-47B8-B6EB-46A632F1507A}" type="presOf" srcId="{F6F637D4-C8E3-4FAE-9AC6-34A63722E54B}" destId="{17BCDC97-FFC3-40D5-A360-63C0F0E87FB7}" srcOrd="0" destOrd="0" presId="urn:microsoft.com/office/officeart/2008/layout/VerticalCurvedList"/>
    <dgm:cxn modelId="{BFB816B3-8FD4-4962-8284-2EF832C3B1C4}" type="presParOf" srcId="{17BCDC97-FFC3-40D5-A360-63C0F0E87FB7}" destId="{06382B66-444E-4821-8551-AC933DE6D268}" srcOrd="0" destOrd="0" presId="urn:microsoft.com/office/officeart/2008/layout/VerticalCurvedList"/>
    <dgm:cxn modelId="{5DB0A9C9-E880-450E-88BD-12257911AD1A}" type="presParOf" srcId="{06382B66-444E-4821-8551-AC933DE6D268}" destId="{E319D47D-CE12-4584-9CD0-94100517C90C}" srcOrd="0" destOrd="0" presId="urn:microsoft.com/office/officeart/2008/layout/VerticalCurvedList"/>
    <dgm:cxn modelId="{671C50D7-D537-4B5D-BB3D-83E0E9407FD8}" type="presParOf" srcId="{E319D47D-CE12-4584-9CD0-94100517C90C}" destId="{C9A33AE4-D970-4A6F-BDE5-0F611CFBF582}" srcOrd="0" destOrd="0" presId="urn:microsoft.com/office/officeart/2008/layout/VerticalCurvedList"/>
    <dgm:cxn modelId="{7719E4B5-2F55-4CA3-8D19-6DEFA91AE870}" type="presParOf" srcId="{E319D47D-CE12-4584-9CD0-94100517C90C}" destId="{62DB88F6-E0B4-4580-BFA7-B95C58831477}" srcOrd="1" destOrd="0" presId="urn:microsoft.com/office/officeart/2008/layout/VerticalCurvedList"/>
    <dgm:cxn modelId="{75242FDA-C547-4A73-A69B-E11012842C11}" type="presParOf" srcId="{E319D47D-CE12-4584-9CD0-94100517C90C}" destId="{99AC8D13-5EE5-4CCF-A4B2-4B9A14104D86}" srcOrd="2" destOrd="0" presId="urn:microsoft.com/office/officeart/2008/layout/VerticalCurvedList"/>
    <dgm:cxn modelId="{ABCFFE60-82C6-407D-ABA1-BF7D09E8F12F}" type="presParOf" srcId="{E319D47D-CE12-4584-9CD0-94100517C90C}" destId="{4D55E736-835A-4550-93ED-AA06B99DB828}" srcOrd="3" destOrd="0" presId="urn:microsoft.com/office/officeart/2008/layout/VerticalCurvedList"/>
    <dgm:cxn modelId="{5E22587C-E2E2-4BD5-B9A9-AF79342E2ED0}" type="presParOf" srcId="{06382B66-444E-4821-8551-AC933DE6D268}" destId="{2EB27624-B532-4D5D-A121-ACB78C94D4BB}" srcOrd="1" destOrd="0" presId="urn:microsoft.com/office/officeart/2008/layout/VerticalCurvedList"/>
    <dgm:cxn modelId="{DD7AE5E0-A644-4FFA-BDCB-E0E37E7D1415}" type="presParOf" srcId="{06382B66-444E-4821-8551-AC933DE6D268}" destId="{67BAC9AA-CA10-41D4-B628-7FE3E2924875}" srcOrd="2" destOrd="0" presId="urn:microsoft.com/office/officeart/2008/layout/VerticalCurvedList"/>
    <dgm:cxn modelId="{870EAA3F-D38E-432D-9338-24BC3C1F9640}" type="presParOf" srcId="{67BAC9AA-CA10-41D4-B628-7FE3E2924875}" destId="{22ACBF82-0CC0-43D8-B4F9-A338C17169A8}" srcOrd="0" destOrd="0" presId="urn:microsoft.com/office/officeart/2008/layout/VerticalCurvedList"/>
    <dgm:cxn modelId="{27B6CF9E-00A2-4AF8-AACF-DD2AE02E87DE}" type="presParOf" srcId="{06382B66-444E-4821-8551-AC933DE6D268}" destId="{10F00D5A-709F-41A8-899B-A2C8D2441C02}" srcOrd="3" destOrd="0" presId="urn:microsoft.com/office/officeart/2008/layout/VerticalCurvedList"/>
    <dgm:cxn modelId="{BA1A8DFC-8570-4638-A76B-899E9F95D706}" type="presParOf" srcId="{06382B66-444E-4821-8551-AC933DE6D268}" destId="{E49B15D4-8DEB-4F65-BF1A-EC9D1B0ADB98}" srcOrd="4" destOrd="0" presId="urn:microsoft.com/office/officeart/2008/layout/VerticalCurvedList"/>
    <dgm:cxn modelId="{7F8A082F-843B-46B0-B4BB-01E60AA2F3F7}" type="presParOf" srcId="{E49B15D4-8DEB-4F65-BF1A-EC9D1B0ADB98}" destId="{0F9D9EB2-CB4F-4C17-BD32-44FF5EE19CEA}" srcOrd="0" destOrd="0" presId="urn:microsoft.com/office/officeart/2008/layout/VerticalCurvedList"/>
    <dgm:cxn modelId="{C844B82C-8B3F-4288-A350-22626E925520}" type="presParOf" srcId="{06382B66-444E-4821-8551-AC933DE6D268}" destId="{42280E76-9303-414C-859C-4810BF10E295}" srcOrd="5" destOrd="0" presId="urn:microsoft.com/office/officeart/2008/layout/VerticalCurvedList"/>
    <dgm:cxn modelId="{417038C9-3BD7-4D39-8451-916880599FFF}" type="presParOf" srcId="{06382B66-444E-4821-8551-AC933DE6D268}" destId="{255D1A3B-67F1-4981-8D0B-DD7E26AE77DD}" srcOrd="6" destOrd="0" presId="urn:microsoft.com/office/officeart/2008/layout/VerticalCurvedList"/>
    <dgm:cxn modelId="{CC934AFC-6514-4350-8D24-2C5D3095E487}" type="presParOf" srcId="{255D1A3B-67F1-4981-8D0B-DD7E26AE77DD}" destId="{B82535A4-A486-4E73-B26A-051DBAD751E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542E83B-7F97-4865-BDBA-775356D2EDF4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DAB923C-BD93-4F97-8E95-AD044ECD747E}">
      <dgm:prSet/>
      <dgm:spPr>
        <a:solidFill>
          <a:schemeClr val="accent3"/>
        </a:solidFill>
      </dgm:spPr>
      <dgm:t>
        <a:bodyPr/>
        <a:lstStyle/>
        <a:p>
          <a:r>
            <a:rPr lang="ru-RU" dirty="0"/>
            <a:t>Ребёнок внезапно</a:t>
          </a:r>
        </a:p>
      </dgm:t>
    </dgm:pt>
    <dgm:pt modelId="{2B65BD6A-A55E-4868-B52E-83D2584A9168}" type="parTrans" cxnId="{6F4CB73F-1CB4-4715-A48B-3E16E7AAD498}">
      <dgm:prSet/>
      <dgm:spPr/>
      <dgm:t>
        <a:bodyPr/>
        <a:lstStyle/>
        <a:p>
          <a:endParaRPr lang="ru-RU"/>
        </a:p>
      </dgm:t>
    </dgm:pt>
    <dgm:pt modelId="{39530DB7-9DE8-4462-914A-459F213023E0}" type="sibTrans" cxnId="{6F4CB73F-1CB4-4715-A48B-3E16E7AAD498}">
      <dgm:prSet/>
      <dgm:spPr/>
      <dgm:t>
        <a:bodyPr/>
        <a:lstStyle/>
        <a:p>
          <a:endParaRPr lang="ru-RU"/>
        </a:p>
      </dgm:t>
    </dgm:pt>
    <dgm:pt modelId="{3CA937F5-A7E2-4C73-AFBF-4ABBD11868B4}">
      <dgm:prSet/>
      <dgm:spPr/>
      <dgm:t>
        <a:bodyPr/>
        <a:lstStyle/>
        <a:p>
          <a:r>
            <a:rPr lang="ru-RU" dirty="0"/>
            <a:t>боится оставаться с конкретным человеком</a:t>
          </a:r>
        </a:p>
      </dgm:t>
    </dgm:pt>
    <dgm:pt modelId="{0B542062-0309-42DE-852A-68BBAA003BB6}" type="parTrans" cxnId="{20B56B08-5630-4294-B29C-8F3F645E368D}">
      <dgm:prSet/>
      <dgm:spPr/>
      <dgm:t>
        <a:bodyPr/>
        <a:lstStyle/>
        <a:p>
          <a:endParaRPr lang="ru-RU"/>
        </a:p>
      </dgm:t>
    </dgm:pt>
    <dgm:pt modelId="{65D62C08-513A-4FF3-9649-E54EB50AC739}" type="sibTrans" cxnId="{20B56B08-5630-4294-B29C-8F3F645E368D}">
      <dgm:prSet/>
      <dgm:spPr/>
      <dgm:t>
        <a:bodyPr/>
        <a:lstStyle/>
        <a:p>
          <a:endParaRPr lang="ru-RU"/>
        </a:p>
      </dgm:t>
    </dgm:pt>
    <dgm:pt modelId="{CF86DBED-C346-4AC2-B402-6D63696C0C12}">
      <dgm:prSet/>
      <dgm:spPr/>
      <dgm:t>
        <a:bodyPr/>
        <a:lstStyle/>
        <a:p>
          <a:r>
            <a:rPr lang="ru-RU" dirty="0"/>
            <a:t>плохо спит, видит кошмары</a:t>
          </a:r>
        </a:p>
      </dgm:t>
    </dgm:pt>
    <dgm:pt modelId="{B518CBFA-A5E3-476C-9157-9AD66F0CBE2E}" type="parTrans" cxnId="{D7DD2AF0-9CB8-49CF-9F25-FBD234B55CF6}">
      <dgm:prSet/>
      <dgm:spPr/>
      <dgm:t>
        <a:bodyPr/>
        <a:lstStyle/>
        <a:p>
          <a:endParaRPr lang="ru-RU"/>
        </a:p>
      </dgm:t>
    </dgm:pt>
    <dgm:pt modelId="{EFD6ED88-2728-44E5-979D-7E66A2C982EE}" type="sibTrans" cxnId="{D7DD2AF0-9CB8-49CF-9F25-FBD234B55CF6}">
      <dgm:prSet/>
      <dgm:spPr/>
      <dgm:t>
        <a:bodyPr/>
        <a:lstStyle/>
        <a:p>
          <a:endParaRPr lang="ru-RU"/>
        </a:p>
      </dgm:t>
    </dgm:pt>
    <dgm:pt modelId="{2B3D9733-483D-4A37-B956-F4FEB9EC4EC1}">
      <dgm:prSet/>
      <dgm:spPr/>
      <dgm:t>
        <a:bodyPr/>
        <a:lstStyle/>
        <a:p>
          <a:r>
            <a:rPr lang="ru-RU" dirty="0"/>
            <a:t>стал агрессивным или замкнутым</a:t>
          </a:r>
        </a:p>
      </dgm:t>
    </dgm:pt>
    <dgm:pt modelId="{71E1CCCB-91DF-4C68-8320-1B80DB3A4B8D}" type="parTrans" cxnId="{ED4BB1E6-490C-4C44-8ECE-004B7114395D}">
      <dgm:prSet/>
      <dgm:spPr/>
      <dgm:t>
        <a:bodyPr/>
        <a:lstStyle/>
        <a:p>
          <a:endParaRPr lang="ru-RU"/>
        </a:p>
      </dgm:t>
    </dgm:pt>
    <dgm:pt modelId="{239D57AD-FD90-4177-9585-D3E473A7C8C9}" type="sibTrans" cxnId="{ED4BB1E6-490C-4C44-8ECE-004B7114395D}">
      <dgm:prSet/>
      <dgm:spPr/>
      <dgm:t>
        <a:bodyPr/>
        <a:lstStyle/>
        <a:p>
          <a:endParaRPr lang="ru-RU"/>
        </a:p>
      </dgm:t>
    </dgm:pt>
    <dgm:pt modelId="{0FC35802-1A8E-4EA5-A0E6-9BE1B0DE8CE0}">
      <dgm:prSet/>
      <dgm:spPr/>
      <dgm:t>
        <a:bodyPr/>
        <a:lstStyle/>
        <a:p>
          <a:r>
            <a:rPr lang="ru-RU" dirty="0"/>
            <a:t>знает о сексе больше возрастной нормы</a:t>
          </a:r>
        </a:p>
      </dgm:t>
    </dgm:pt>
    <dgm:pt modelId="{31F0AA57-B874-4C24-AA33-4593C2045615}" type="parTrans" cxnId="{81B78011-AB0A-4544-BACF-0D2E8A56C962}">
      <dgm:prSet/>
      <dgm:spPr/>
      <dgm:t>
        <a:bodyPr/>
        <a:lstStyle/>
        <a:p>
          <a:endParaRPr lang="ru-RU"/>
        </a:p>
      </dgm:t>
    </dgm:pt>
    <dgm:pt modelId="{80EC85BA-0516-4A9A-BA4C-0490158152A2}" type="sibTrans" cxnId="{81B78011-AB0A-4544-BACF-0D2E8A56C962}">
      <dgm:prSet/>
      <dgm:spPr/>
      <dgm:t>
        <a:bodyPr/>
        <a:lstStyle/>
        <a:p>
          <a:endParaRPr lang="ru-RU"/>
        </a:p>
      </dgm:t>
    </dgm:pt>
    <dgm:pt modelId="{04C0B30A-6D47-4B94-877D-C497724181E5}">
      <dgm:prSet/>
      <dgm:spPr/>
      <dgm:t>
        <a:bodyPr/>
        <a:lstStyle/>
        <a:p>
          <a:r>
            <a:rPr lang="ru-RU" dirty="0"/>
            <a:t>жалуется на боль в интимной зоне</a:t>
          </a:r>
        </a:p>
      </dgm:t>
    </dgm:pt>
    <dgm:pt modelId="{17C599FB-A38D-4FF5-8535-D65B72192B3D}" type="parTrans" cxnId="{DFB01936-6743-450C-91DD-53E209445775}">
      <dgm:prSet/>
      <dgm:spPr/>
      <dgm:t>
        <a:bodyPr/>
        <a:lstStyle/>
        <a:p>
          <a:endParaRPr lang="ru-RU"/>
        </a:p>
      </dgm:t>
    </dgm:pt>
    <dgm:pt modelId="{F4CAE2F7-2F87-4D41-AD37-69F58A2EEDA2}" type="sibTrans" cxnId="{DFB01936-6743-450C-91DD-53E209445775}">
      <dgm:prSet/>
      <dgm:spPr/>
      <dgm:t>
        <a:bodyPr/>
        <a:lstStyle/>
        <a:p>
          <a:endParaRPr lang="ru-RU"/>
        </a:p>
      </dgm:t>
    </dgm:pt>
    <dgm:pt modelId="{D9C20F31-412B-4B97-9EF3-5EC94477A6D1}" type="pres">
      <dgm:prSet presAssocID="{A542E83B-7F97-4865-BDBA-775356D2EDF4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E33289C-4E32-4718-920B-4AC503335B87}" type="pres">
      <dgm:prSet presAssocID="{8DAB923C-BD93-4F97-8E95-AD044ECD747E}" presName="root1" presStyleCnt="0"/>
      <dgm:spPr/>
    </dgm:pt>
    <dgm:pt modelId="{DE59C05E-5AC2-4D09-8838-6531B9BA2D99}" type="pres">
      <dgm:prSet presAssocID="{8DAB923C-BD93-4F97-8E95-AD044ECD747E}" presName="LevelOneTextNode" presStyleLbl="node0" presStyleIdx="0" presStyleCnt="1" custScaleX="120689">
        <dgm:presLayoutVars>
          <dgm:chPref val="3"/>
        </dgm:presLayoutVars>
      </dgm:prSet>
      <dgm:spPr/>
    </dgm:pt>
    <dgm:pt modelId="{EA0CE1B8-51AC-459D-A2F1-CD7BD040426B}" type="pres">
      <dgm:prSet presAssocID="{8DAB923C-BD93-4F97-8E95-AD044ECD747E}" presName="level2hierChild" presStyleCnt="0"/>
      <dgm:spPr/>
    </dgm:pt>
    <dgm:pt modelId="{3D665D1F-5383-49E6-9A82-4EB645D23E5F}" type="pres">
      <dgm:prSet presAssocID="{0B542062-0309-42DE-852A-68BBAA003BB6}" presName="conn2-1" presStyleLbl="parChTrans1D2" presStyleIdx="0" presStyleCnt="5"/>
      <dgm:spPr/>
    </dgm:pt>
    <dgm:pt modelId="{01A14ECE-4809-4851-828C-A4577DF12FBB}" type="pres">
      <dgm:prSet presAssocID="{0B542062-0309-42DE-852A-68BBAA003BB6}" presName="connTx" presStyleLbl="parChTrans1D2" presStyleIdx="0" presStyleCnt="5"/>
      <dgm:spPr/>
    </dgm:pt>
    <dgm:pt modelId="{3EE87AA3-9FFC-4527-BA31-FD362ABCCABE}" type="pres">
      <dgm:prSet presAssocID="{3CA937F5-A7E2-4C73-AFBF-4ABBD11868B4}" presName="root2" presStyleCnt="0"/>
      <dgm:spPr/>
    </dgm:pt>
    <dgm:pt modelId="{A1569E30-71A8-4EDF-BEE4-B8158E1FE711}" type="pres">
      <dgm:prSet presAssocID="{3CA937F5-A7E2-4C73-AFBF-4ABBD11868B4}" presName="LevelTwoTextNode" presStyleLbl="node2" presStyleIdx="0" presStyleCnt="5" custScaleY="78015">
        <dgm:presLayoutVars>
          <dgm:chPref val="3"/>
        </dgm:presLayoutVars>
      </dgm:prSet>
      <dgm:spPr/>
    </dgm:pt>
    <dgm:pt modelId="{3117C963-5A65-4EDB-86DF-68D4E5DB0CB7}" type="pres">
      <dgm:prSet presAssocID="{3CA937F5-A7E2-4C73-AFBF-4ABBD11868B4}" presName="level3hierChild" presStyleCnt="0"/>
      <dgm:spPr/>
    </dgm:pt>
    <dgm:pt modelId="{C875CA09-42B0-46FD-BAB5-30FF5CE59F79}" type="pres">
      <dgm:prSet presAssocID="{B518CBFA-A5E3-476C-9157-9AD66F0CBE2E}" presName="conn2-1" presStyleLbl="parChTrans1D2" presStyleIdx="1" presStyleCnt="5"/>
      <dgm:spPr/>
    </dgm:pt>
    <dgm:pt modelId="{601F99D5-8C72-43B4-98D1-0BC2DED97DFE}" type="pres">
      <dgm:prSet presAssocID="{B518CBFA-A5E3-476C-9157-9AD66F0CBE2E}" presName="connTx" presStyleLbl="parChTrans1D2" presStyleIdx="1" presStyleCnt="5"/>
      <dgm:spPr/>
    </dgm:pt>
    <dgm:pt modelId="{8D3706AF-B364-4B11-8B31-212310AE013C}" type="pres">
      <dgm:prSet presAssocID="{CF86DBED-C346-4AC2-B402-6D63696C0C12}" presName="root2" presStyleCnt="0"/>
      <dgm:spPr/>
    </dgm:pt>
    <dgm:pt modelId="{AB5060D6-4D16-4105-AE18-B142B953ED2B}" type="pres">
      <dgm:prSet presAssocID="{CF86DBED-C346-4AC2-B402-6D63696C0C12}" presName="LevelTwoTextNode" presStyleLbl="node2" presStyleIdx="1" presStyleCnt="5" custScaleY="75474">
        <dgm:presLayoutVars>
          <dgm:chPref val="3"/>
        </dgm:presLayoutVars>
      </dgm:prSet>
      <dgm:spPr/>
    </dgm:pt>
    <dgm:pt modelId="{EDE34F50-7215-48CC-94E0-45CC069AD122}" type="pres">
      <dgm:prSet presAssocID="{CF86DBED-C346-4AC2-B402-6D63696C0C12}" presName="level3hierChild" presStyleCnt="0"/>
      <dgm:spPr/>
    </dgm:pt>
    <dgm:pt modelId="{0F710C07-0F20-4172-99C7-D7410A3E2C9A}" type="pres">
      <dgm:prSet presAssocID="{71E1CCCB-91DF-4C68-8320-1B80DB3A4B8D}" presName="conn2-1" presStyleLbl="parChTrans1D2" presStyleIdx="2" presStyleCnt="5"/>
      <dgm:spPr/>
    </dgm:pt>
    <dgm:pt modelId="{5036F476-E1EC-4158-A0CB-303668AA7008}" type="pres">
      <dgm:prSet presAssocID="{71E1CCCB-91DF-4C68-8320-1B80DB3A4B8D}" presName="connTx" presStyleLbl="parChTrans1D2" presStyleIdx="2" presStyleCnt="5"/>
      <dgm:spPr/>
    </dgm:pt>
    <dgm:pt modelId="{1CEFB8F2-5989-417D-8894-971F04B811D6}" type="pres">
      <dgm:prSet presAssocID="{2B3D9733-483D-4A37-B956-F4FEB9EC4EC1}" presName="root2" presStyleCnt="0"/>
      <dgm:spPr/>
    </dgm:pt>
    <dgm:pt modelId="{DB5E602E-D264-4C81-B797-DB304DB53D7A}" type="pres">
      <dgm:prSet presAssocID="{2B3D9733-483D-4A37-B956-F4FEB9EC4EC1}" presName="LevelTwoTextNode" presStyleLbl="node2" presStyleIdx="2" presStyleCnt="5" custScaleY="87154">
        <dgm:presLayoutVars>
          <dgm:chPref val="3"/>
        </dgm:presLayoutVars>
      </dgm:prSet>
      <dgm:spPr/>
    </dgm:pt>
    <dgm:pt modelId="{3FA3FDA3-2F35-4327-B5D8-0B8A59B4518B}" type="pres">
      <dgm:prSet presAssocID="{2B3D9733-483D-4A37-B956-F4FEB9EC4EC1}" presName="level3hierChild" presStyleCnt="0"/>
      <dgm:spPr/>
    </dgm:pt>
    <dgm:pt modelId="{D2A22B4B-3797-4B01-9996-65B75C88C0F2}" type="pres">
      <dgm:prSet presAssocID="{31F0AA57-B874-4C24-AA33-4593C2045615}" presName="conn2-1" presStyleLbl="parChTrans1D2" presStyleIdx="3" presStyleCnt="5"/>
      <dgm:spPr/>
    </dgm:pt>
    <dgm:pt modelId="{40DD08A8-1837-4644-998F-661A2AA0F077}" type="pres">
      <dgm:prSet presAssocID="{31F0AA57-B874-4C24-AA33-4593C2045615}" presName="connTx" presStyleLbl="parChTrans1D2" presStyleIdx="3" presStyleCnt="5"/>
      <dgm:spPr/>
    </dgm:pt>
    <dgm:pt modelId="{4BC950F6-A780-421F-A93E-BA7D6F21B461}" type="pres">
      <dgm:prSet presAssocID="{0FC35802-1A8E-4EA5-A0E6-9BE1B0DE8CE0}" presName="root2" presStyleCnt="0"/>
      <dgm:spPr/>
    </dgm:pt>
    <dgm:pt modelId="{66FDB06E-07B5-4141-A04B-08A1BE440F58}" type="pres">
      <dgm:prSet presAssocID="{0FC35802-1A8E-4EA5-A0E6-9BE1B0DE8CE0}" presName="LevelTwoTextNode" presStyleLbl="node2" presStyleIdx="3" presStyleCnt="5" custScaleY="79100">
        <dgm:presLayoutVars>
          <dgm:chPref val="3"/>
        </dgm:presLayoutVars>
      </dgm:prSet>
      <dgm:spPr/>
    </dgm:pt>
    <dgm:pt modelId="{5D0FA2B0-36D6-4132-A8CC-F7E1B15D7367}" type="pres">
      <dgm:prSet presAssocID="{0FC35802-1A8E-4EA5-A0E6-9BE1B0DE8CE0}" presName="level3hierChild" presStyleCnt="0"/>
      <dgm:spPr/>
    </dgm:pt>
    <dgm:pt modelId="{C5213F92-2A0C-475D-9AAB-898B53C45301}" type="pres">
      <dgm:prSet presAssocID="{17C599FB-A38D-4FF5-8535-D65B72192B3D}" presName="conn2-1" presStyleLbl="parChTrans1D2" presStyleIdx="4" presStyleCnt="5"/>
      <dgm:spPr/>
    </dgm:pt>
    <dgm:pt modelId="{4A79DCE6-386E-407B-926A-68C6AAE96D21}" type="pres">
      <dgm:prSet presAssocID="{17C599FB-A38D-4FF5-8535-D65B72192B3D}" presName="connTx" presStyleLbl="parChTrans1D2" presStyleIdx="4" presStyleCnt="5"/>
      <dgm:spPr/>
    </dgm:pt>
    <dgm:pt modelId="{4F831EE8-C085-4B59-9815-60CB5EEF44D6}" type="pres">
      <dgm:prSet presAssocID="{04C0B30A-6D47-4B94-877D-C497724181E5}" presName="root2" presStyleCnt="0"/>
      <dgm:spPr/>
    </dgm:pt>
    <dgm:pt modelId="{6AB12CF8-D155-483F-9937-F3ECD3B5A53C}" type="pres">
      <dgm:prSet presAssocID="{04C0B30A-6D47-4B94-877D-C497724181E5}" presName="LevelTwoTextNode" presStyleLbl="node2" presStyleIdx="4" presStyleCnt="5" custScaleY="79897">
        <dgm:presLayoutVars>
          <dgm:chPref val="3"/>
        </dgm:presLayoutVars>
      </dgm:prSet>
      <dgm:spPr/>
    </dgm:pt>
    <dgm:pt modelId="{A6B10C5F-C068-44DF-B126-A2ACB4D5F4E5}" type="pres">
      <dgm:prSet presAssocID="{04C0B30A-6D47-4B94-877D-C497724181E5}" presName="level3hierChild" presStyleCnt="0"/>
      <dgm:spPr/>
    </dgm:pt>
  </dgm:ptLst>
  <dgm:cxnLst>
    <dgm:cxn modelId="{20B56B08-5630-4294-B29C-8F3F645E368D}" srcId="{8DAB923C-BD93-4F97-8E95-AD044ECD747E}" destId="{3CA937F5-A7E2-4C73-AFBF-4ABBD11868B4}" srcOrd="0" destOrd="0" parTransId="{0B542062-0309-42DE-852A-68BBAA003BB6}" sibTransId="{65D62C08-513A-4FF3-9649-E54EB50AC739}"/>
    <dgm:cxn modelId="{81B78011-AB0A-4544-BACF-0D2E8A56C962}" srcId="{8DAB923C-BD93-4F97-8E95-AD044ECD747E}" destId="{0FC35802-1A8E-4EA5-A0E6-9BE1B0DE8CE0}" srcOrd="3" destOrd="0" parTransId="{31F0AA57-B874-4C24-AA33-4593C2045615}" sibTransId="{80EC85BA-0516-4A9A-BA4C-0490158152A2}"/>
    <dgm:cxn modelId="{B0B20F1C-869D-4DB3-BCAB-7038E7621238}" type="presOf" srcId="{0B542062-0309-42DE-852A-68BBAA003BB6}" destId="{01A14ECE-4809-4851-828C-A4577DF12FBB}" srcOrd="1" destOrd="0" presId="urn:microsoft.com/office/officeart/2008/layout/HorizontalMultiLevelHierarchy"/>
    <dgm:cxn modelId="{57687826-DECF-4782-AA05-5B8BDA57ED1E}" type="presOf" srcId="{2B3D9733-483D-4A37-B956-F4FEB9EC4EC1}" destId="{DB5E602E-D264-4C81-B797-DB304DB53D7A}" srcOrd="0" destOrd="0" presId="urn:microsoft.com/office/officeart/2008/layout/HorizontalMultiLevelHierarchy"/>
    <dgm:cxn modelId="{86A1F12C-DD9D-42FB-BCB9-569538120233}" type="presOf" srcId="{31F0AA57-B874-4C24-AA33-4593C2045615}" destId="{D2A22B4B-3797-4B01-9996-65B75C88C0F2}" srcOrd="0" destOrd="0" presId="urn:microsoft.com/office/officeart/2008/layout/HorizontalMultiLevelHierarchy"/>
    <dgm:cxn modelId="{DFB01936-6743-450C-91DD-53E209445775}" srcId="{8DAB923C-BD93-4F97-8E95-AD044ECD747E}" destId="{04C0B30A-6D47-4B94-877D-C497724181E5}" srcOrd="4" destOrd="0" parTransId="{17C599FB-A38D-4FF5-8535-D65B72192B3D}" sibTransId="{F4CAE2F7-2F87-4D41-AD37-69F58A2EEDA2}"/>
    <dgm:cxn modelId="{6F4CB73F-1CB4-4715-A48B-3E16E7AAD498}" srcId="{A542E83B-7F97-4865-BDBA-775356D2EDF4}" destId="{8DAB923C-BD93-4F97-8E95-AD044ECD747E}" srcOrd="0" destOrd="0" parTransId="{2B65BD6A-A55E-4868-B52E-83D2584A9168}" sibTransId="{39530DB7-9DE8-4462-914A-459F213023E0}"/>
    <dgm:cxn modelId="{668F9771-2F6C-4E34-978A-9EFA03F9C94F}" type="presOf" srcId="{CF86DBED-C346-4AC2-B402-6D63696C0C12}" destId="{AB5060D6-4D16-4105-AE18-B142B953ED2B}" srcOrd="0" destOrd="0" presId="urn:microsoft.com/office/officeart/2008/layout/HorizontalMultiLevelHierarchy"/>
    <dgm:cxn modelId="{E5FF3595-584F-41C5-859E-237D83F1A3F0}" type="presOf" srcId="{17C599FB-A38D-4FF5-8535-D65B72192B3D}" destId="{4A79DCE6-386E-407B-926A-68C6AAE96D21}" srcOrd="1" destOrd="0" presId="urn:microsoft.com/office/officeart/2008/layout/HorizontalMultiLevelHierarchy"/>
    <dgm:cxn modelId="{A87CA6A1-4D56-4737-9D21-872CB3335740}" type="presOf" srcId="{3CA937F5-A7E2-4C73-AFBF-4ABBD11868B4}" destId="{A1569E30-71A8-4EDF-BEE4-B8158E1FE711}" srcOrd="0" destOrd="0" presId="urn:microsoft.com/office/officeart/2008/layout/HorizontalMultiLevelHierarchy"/>
    <dgm:cxn modelId="{BD025EA7-F0E7-4F75-A694-D6326BFF1B9F}" type="presOf" srcId="{31F0AA57-B874-4C24-AA33-4593C2045615}" destId="{40DD08A8-1837-4644-998F-661A2AA0F077}" srcOrd="1" destOrd="0" presId="urn:microsoft.com/office/officeart/2008/layout/HorizontalMultiLevelHierarchy"/>
    <dgm:cxn modelId="{336BE8AB-AD68-43C7-B133-A7B941A0AB09}" type="presOf" srcId="{71E1CCCB-91DF-4C68-8320-1B80DB3A4B8D}" destId="{5036F476-E1EC-4158-A0CB-303668AA7008}" srcOrd="1" destOrd="0" presId="urn:microsoft.com/office/officeart/2008/layout/HorizontalMultiLevelHierarchy"/>
    <dgm:cxn modelId="{1915B8B2-3BFF-427C-A725-A994C1066494}" type="presOf" srcId="{0B542062-0309-42DE-852A-68BBAA003BB6}" destId="{3D665D1F-5383-49E6-9A82-4EB645D23E5F}" srcOrd="0" destOrd="0" presId="urn:microsoft.com/office/officeart/2008/layout/HorizontalMultiLevelHierarchy"/>
    <dgm:cxn modelId="{D79B03B6-C52F-4430-9CD9-C71839B40944}" type="presOf" srcId="{8DAB923C-BD93-4F97-8E95-AD044ECD747E}" destId="{DE59C05E-5AC2-4D09-8838-6531B9BA2D99}" srcOrd="0" destOrd="0" presId="urn:microsoft.com/office/officeart/2008/layout/HorizontalMultiLevelHierarchy"/>
    <dgm:cxn modelId="{B7B5D3BA-0550-42E7-AC70-65BD94CB9417}" type="presOf" srcId="{04C0B30A-6D47-4B94-877D-C497724181E5}" destId="{6AB12CF8-D155-483F-9937-F3ECD3B5A53C}" srcOrd="0" destOrd="0" presId="urn:microsoft.com/office/officeart/2008/layout/HorizontalMultiLevelHierarchy"/>
    <dgm:cxn modelId="{E00619BB-8E0F-4350-9A62-039F9925C56B}" type="presOf" srcId="{B518CBFA-A5E3-476C-9157-9AD66F0CBE2E}" destId="{C875CA09-42B0-46FD-BAB5-30FF5CE59F79}" srcOrd="0" destOrd="0" presId="urn:microsoft.com/office/officeart/2008/layout/HorizontalMultiLevelHierarchy"/>
    <dgm:cxn modelId="{EB3DD5BE-ADD7-4F44-A7F8-0537DDBF5BF7}" type="presOf" srcId="{B518CBFA-A5E3-476C-9157-9AD66F0CBE2E}" destId="{601F99D5-8C72-43B4-98D1-0BC2DED97DFE}" srcOrd="1" destOrd="0" presId="urn:microsoft.com/office/officeart/2008/layout/HorizontalMultiLevelHierarchy"/>
    <dgm:cxn modelId="{52473EC1-1865-4BA3-BD7B-4824E9596318}" type="presOf" srcId="{0FC35802-1A8E-4EA5-A0E6-9BE1B0DE8CE0}" destId="{66FDB06E-07B5-4141-A04B-08A1BE440F58}" srcOrd="0" destOrd="0" presId="urn:microsoft.com/office/officeart/2008/layout/HorizontalMultiLevelHierarchy"/>
    <dgm:cxn modelId="{ED4BB1E6-490C-4C44-8ECE-004B7114395D}" srcId="{8DAB923C-BD93-4F97-8E95-AD044ECD747E}" destId="{2B3D9733-483D-4A37-B956-F4FEB9EC4EC1}" srcOrd="2" destOrd="0" parTransId="{71E1CCCB-91DF-4C68-8320-1B80DB3A4B8D}" sibTransId="{239D57AD-FD90-4177-9585-D3E473A7C8C9}"/>
    <dgm:cxn modelId="{C5603CED-3D17-4D39-984B-71C86651E9C4}" type="presOf" srcId="{A542E83B-7F97-4865-BDBA-775356D2EDF4}" destId="{D9C20F31-412B-4B97-9EF3-5EC94477A6D1}" srcOrd="0" destOrd="0" presId="urn:microsoft.com/office/officeart/2008/layout/HorizontalMultiLevelHierarchy"/>
    <dgm:cxn modelId="{2ADFA7EE-BFC5-4743-AE99-CE70C01F45BC}" type="presOf" srcId="{17C599FB-A38D-4FF5-8535-D65B72192B3D}" destId="{C5213F92-2A0C-475D-9AAB-898B53C45301}" srcOrd="0" destOrd="0" presId="urn:microsoft.com/office/officeart/2008/layout/HorizontalMultiLevelHierarchy"/>
    <dgm:cxn modelId="{D7DD2AF0-9CB8-49CF-9F25-FBD234B55CF6}" srcId="{8DAB923C-BD93-4F97-8E95-AD044ECD747E}" destId="{CF86DBED-C346-4AC2-B402-6D63696C0C12}" srcOrd="1" destOrd="0" parTransId="{B518CBFA-A5E3-476C-9157-9AD66F0CBE2E}" sibTransId="{EFD6ED88-2728-44E5-979D-7E66A2C982EE}"/>
    <dgm:cxn modelId="{29F306FC-5025-4F83-8B58-2B1754B1E915}" type="presOf" srcId="{71E1CCCB-91DF-4C68-8320-1B80DB3A4B8D}" destId="{0F710C07-0F20-4172-99C7-D7410A3E2C9A}" srcOrd="0" destOrd="0" presId="urn:microsoft.com/office/officeart/2008/layout/HorizontalMultiLevelHierarchy"/>
    <dgm:cxn modelId="{363A8FB9-E9BB-4F9F-BB29-6068491A4DC0}" type="presParOf" srcId="{D9C20F31-412B-4B97-9EF3-5EC94477A6D1}" destId="{8E33289C-4E32-4718-920B-4AC503335B87}" srcOrd="0" destOrd="0" presId="urn:microsoft.com/office/officeart/2008/layout/HorizontalMultiLevelHierarchy"/>
    <dgm:cxn modelId="{704B1B45-7F6C-4AD5-B1FB-B7E4B32BAD61}" type="presParOf" srcId="{8E33289C-4E32-4718-920B-4AC503335B87}" destId="{DE59C05E-5AC2-4D09-8838-6531B9BA2D99}" srcOrd="0" destOrd="0" presId="urn:microsoft.com/office/officeart/2008/layout/HorizontalMultiLevelHierarchy"/>
    <dgm:cxn modelId="{EA13BE6B-2FA8-435D-B930-1C4B5F3B3581}" type="presParOf" srcId="{8E33289C-4E32-4718-920B-4AC503335B87}" destId="{EA0CE1B8-51AC-459D-A2F1-CD7BD040426B}" srcOrd="1" destOrd="0" presId="urn:microsoft.com/office/officeart/2008/layout/HorizontalMultiLevelHierarchy"/>
    <dgm:cxn modelId="{41480E03-6796-4BB8-8DE2-79E98C4F1F0D}" type="presParOf" srcId="{EA0CE1B8-51AC-459D-A2F1-CD7BD040426B}" destId="{3D665D1F-5383-49E6-9A82-4EB645D23E5F}" srcOrd="0" destOrd="0" presId="urn:microsoft.com/office/officeart/2008/layout/HorizontalMultiLevelHierarchy"/>
    <dgm:cxn modelId="{1BB80AF0-EAC2-4E5B-82A7-5022D8FA042C}" type="presParOf" srcId="{3D665D1F-5383-49E6-9A82-4EB645D23E5F}" destId="{01A14ECE-4809-4851-828C-A4577DF12FBB}" srcOrd="0" destOrd="0" presId="urn:microsoft.com/office/officeart/2008/layout/HorizontalMultiLevelHierarchy"/>
    <dgm:cxn modelId="{E80B234C-F7E0-4808-A2FE-EDE54C4373FD}" type="presParOf" srcId="{EA0CE1B8-51AC-459D-A2F1-CD7BD040426B}" destId="{3EE87AA3-9FFC-4527-BA31-FD362ABCCABE}" srcOrd="1" destOrd="0" presId="urn:microsoft.com/office/officeart/2008/layout/HorizontalMultiLevelHierarchy"/>
    <dgm:cxn modelId="{BC774D52-87EF-47F4-932B-067FED217E6F}" type="presParOf" srcId="{3EE87AA3-9FFC-4527-BA31-FD362ABCCABE}" destId="{A1569E30-71A8-4EDF-BEE4-B8158E1FE711}" srcOrd="0" destOrd="0" presId="urn:microsoft.com/office/officeart/2008/layout/HorizontalMultiLevelHierarchy"/>
    <dgm:cxn modelId="{FBB8D464-BF17-4871-9EE8-763CDFE61024}" type="presParOf" srcId="{3EE87AA3-9FFC-4527-BA31-FD362ABCCABE}" destId="{3117C963-5A65-4EDB-86DF-68D4E5DB0CB7}" srcOrd="1" destOrd="0" presId="urn:microsoft.com/office/officeart/2008/layout/HorizontalMultiLevelHierarchy"/>
    <dgm:cxn modelId="{B4439BCC-B924-4865-B119-0D673A47A80D}" type="presParOf" srcId="{EA0CE1B8-51AC-459D-A2F1-CD7BD040426B}" destId="{C875CA09-42B0-46FD-BAB5-30FF5CE59F79}" srcOrd="2" destOrd="0" presId="urn:microsoft.com/office/officeart/2008/layout/HorizontalMultiLevelHierarchy"/>
    <dgm:cxn modelId="{F37B1138-C6F9-4063-BD9F-CA6D21B00DA4}" type="presParOf" srcId="{C875CA09-42B0-46FD-BAB5-30FF5CE59F79}" destId="{601F99D5-8C72-43B4-98D1-0BC2DED97DFE}" srcOrd="0" destOrd="0" presId="urn:microsoft.com/office/officeart/2008/layout/HorizontalMultiLevelHierarchy"/>
    <dgm:cxn modelId="{0B2A8E1D-60C9-4B8F-A504-6EB4FEE3F491}" type="presParOf" srcId="{EA0CE1B8-51AC-459D-A2F1-CD7BD040426B}" destId="{8D3706AF-B364-4B11-8B31-212310AE013C}" srcOrd="3" destOrd="0" presId="urn:microsoft.com/office/officeart/2008/layout/HorizontalMultiLevelHierarchy"/>
    <dgm:cxn modelId="{6C5F81A8-F3B2-4978-9082-DB2AEA11F392}" type="presParOf" srcId="{8D3706AF-B364-4B11-8B31-212310AE013C}" destId="{AB5060D6-4D16-4105-AE18-B142B953ED2B}" srcOrd="0" destOrd="0" presId="urn:microsoft.com/office/officeart/2008/layout/HorizontalMultiLevelHierarchy"/>
    <dgm:cxn modelId="{DB98F066-80ED-4BC1-915D-04F77FFCFCDA}" type="presParOf" srcId="{8D3706AF-B364-4B11-8B31-212310AE013C}" destId="{EDE34F50-7215-48CC-94E0-45CC069AD122}" srcOrd="1" destOrd="0" presId="urn:microsoft.com/office/officeart/2008/layout/HorizontalMultiLevelHierarchy"/>
    <dgm:cxn modelId="{462BE2F3-103C-4889-BCEA-CAFEC60A7548}" type="presParOf" srcId="{EA0CE1B8-51AC-459D-A2F1-CD7BD040426B}" destId="{0F710C07-0F20-4172-99C7-D7410A3E2C9A}" srcOrd="4" destOrd="0" presId="urn:microsoft.com/office/officeart/2008/layout/HorizontalMultiLevelHierarchy"/>
    <dgm:cxn modelId="{F8FB0566-ED25-4E09-8B9C-F39F4E9DD233}" type="presParOf" srcId="{0F710C07-0F20-4172-99C7-D7410A3E2C9A}" destId="{5036F476-E1EC-4158-A0CB-303668AA7008}" srcOrd="0" destOrd="0" presId="urn:microsoft.com/office/officeart/2008/layout/HorizontalMultiLevelHierarchy"/>
    <dgm:cxn modelId="{7320AFFA-B3E9-4600-B55E-153C11C26E17}" type="presParOf" srcId="{EA0CE1B8-51AC-459D-A2F1-CD7BD040426B}" destId="{1CEFB8F2-5989-417D-8894-971F04B811D6}" srcOrd="5" destOrd="0" presId="urn:microsoft.com/office/officeart/2008/layout/HorizontalMultiLevelHierarchy"/>
    <dgm:cxn modelId="{32CFFD02-836E-4D8A-970A-189942A643FD}" type="presParOf" srcId="{1CEFB8F2-5989-417D-8894-971F04B811D6}" destId="{DB5E602E-D264-4C81-B797-DB304DB53D7A}" srcOrd="0" destOrd="0" presId="urn:microsoft.com/office/officeart/2008/layout/HorizontalMultiLevelHierarchy"/>
    <dgm:cxn modelId="{7E8240C2-7F6B-4BC4-B7BD-BC59DDAF9DBB}" type="presParOf" srcId="{1CEFB8F2-5989-417D-8894-971F04B811D6}" destId="{3FA3FDA3-2F35-4327-B5D8-0B8A59B4518B}" srcOrd="1" destOrd="0" presId="urn:microsoft.com/office/officeart/2008/layout/HorizontalMultiLevelHierarchy"/>
    <dgm:cxn modelId="{D63964A1-9073-4001-9409-44342CDA9B15}" type="presParOf" srcId="{EA0CE1B8-51AC-459D-A2F1-CD7BD040426B}" destId="{D2A22B4B-3797-4B01-9996-65B75C88C0F2}" srcOrd="6" destOrd="0" presId="urn:microsoft.com/office/officeart/2008/layout/HorizontalMultiLevelHierarchy"/>
    <dgm:cxn modelId="{A5D2D9CF-C3A2-4F35-BEA1-12544A9A746B}" type="presParOf" srcId="{D2A22B4B-3797-4B01-9996-65B75C88C0F2}" destId="{40DD08A8-1837-4644-998F-661A2AA0F077}" srcOrd="0" destOrd="0" presId="urn:microsoft.com/office/officeart/2008/layout/HorizontalMultiLevelHierarchy"/>
    <dgm:cxn modelId="{F4503A97-576E-4069-9398-DD382698AA7D}" type="presParOf" srcId="{EA0CE1B8-51AC-459D-A2F1-CD7BD040426B}" destId="{4BC950F6-A780-421F-A93E-BA7D6F21B461}" srcOrd="7" destOrd="0" presId="urn:microsoft.com/office/officeart/2008/layout/HorizontalMultiLevelHierarchy"/>
    <dgm:cxn modelId="{DB86FBE3-FBFF-4258-8363-A731BF50E86D}" type="presParOf" srcId="{4BC950F6-A780-421F-A93E-BA7D6F21B461}" destId="{66FDB06E-07B5-4141-A04B-08A1BE440F58}" srcOrd="0" destOrd="0" presId="urn:microsoft.com/office/officeart/2008/layout/HorizontalMultiLevelHierarchy"/>
    <dgm:cxn modelId="{B19CB057-2CDD-4C34-ADD6-BFEF25AB9414}" type="presParOf" srcId="{4BC950F6-A780-421F-A93E-BA7D6F21B461}" destId="{5D0FA2B0-36D6-4132-A8CC-F7E1B15D7367}" srcOrd="1" destOrd="0" presId="urn:microsoft.com/office/officeart/2008/layout/HorizontalMultiLevelHierarchy"/>
    <dgm:cxn modelId="{07D7224B-131C-4B04-A623-6D694A1D6B6C}" type="presParOf" srcId="{EA0CE1B8-51AC-459D-A2F1-CD7BD040426B}" destId="{C5213F92-2A0C-475D-9AAB-898B53C45301}" srcOrd="8" destOrd="0" presId="urn:microsoft.com/office/officeart/2008/layout/HorizontalMultiLevelHierarchy"/>
    <dgm:cxn modelId="{3044C483-820B-41E5-B618-1152A7F239A6}" type="presParOf" srcId="{C5213F92-2A0C-475D-9AAB-898B53C45301}" destId="{4A79DCE6-386E-407B-926A-68C6AAE96D21}" srcOrd="0" destOrd="0" presId="urn:microsoft.com/office/officeart/2008/layout/HorizontalMultiLevelHierarchy"/>
    <dgm:cxn modelId="{630B2EE4-EBBD-4742-8D8E-ABDADB07E820}" type="presParOf" srcId="{EA0CE1B8-51AC-459D-A2F1-CD7BD040426B}" destId="{4F831EE8-C085-4B59-9815-60CB5EEF44D6}" srcOrd="9" destOrd="0" presId="urn:microsoft.com/office/officeart/2008/layout/HorizontalMultiLevelHierarchy"/>
    <dgm:cxn modelId="{740C2FBA-A907-4EE4-9E02-BA6CB3228CBC}" type="presParOf" srcId="{4F831EE8-C085-4B59-9815-60CB5EEF44D6}" destId="{6AB12CF8-D155-483F-9937-F3ECD3B5A53C}" srcOrd="0" destOrd="0" presId="urn:microsoft.com/office/officeart/2008/layout/HorizontalMultiLevelHierarchy"/>
    <dgm:cxn modelId="{7D7E215A-4C16-4F5F-B4B9-9A497ED37F5C}" type="presParOf" srcId="{4F831EE8-C085-4B59-9815-60CB5EEF44D6}" destId="{A6B10C5F-C068-44DF-B126-A2ACB4D5F4E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915C40E-470A-41D7-9680-9785E3D33EC2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ABE76E-17C2-4E9C-B1DC-AE301A5178D8}">
      <dgm:prSet custT="1"/>
      <dgm:spPr/>
      <dgm:t>
        <a:bodyPr/>
        <a:lstStyle/>
        <a:p>
          <a:r>
            <a:rPr lang="ru-RU" sz="1800" dirty="0"/>
            <a:t>Что делать родителям</a:t>
          </a:r>
        </a:p>
      </dgm:t>
    </dgm:pt>
    <dgm:pt modelId="{1CB90698-A9E4-48A0-844D-35C631BDB16B}" type="parTrans" cxnId="{BBA130DD-53AD-42B8-90C0-A430436BB6F1}">
      <dgm:prSet/>
      <dgm:spPr/>
      <dgm:t>
        <a:bodyPr/>
        <a:lstStyle/>
        <a:p>
          <a:endParaRPr lang="ru-RU"/>
        </a:p>
      </dgm:t>
    </dgm:pt>
    <dgm:pt modelId="{90C446AB-8AAD-49D4-AB52-647DE277B2F2}" type="sibTrans" cxnId="{BBA130DD-53AD-42B8-90C0-A430436BB6F1}">
      <dgm:prSet/>
      <dgm:spPr/>
      <dgm:t>
        <a:bodyPr/>
        <a:lstStyle/>
        <a:p>
          <a:endParaRPr lang="ru-RU"/>
        </a:p>
      </dgm:t>
    </dgm:pt>
    <dgm:pt modelId="{19B909B3-6C36-482B-964D-A455691BD1D5}">
      <dgm:prSet custT="1"/>
      <dgm:spPr>
        <a:solidFill>
          <a:srgbClr val="ED7D31">
            <a:alpha val="90000"/>
          </a:srgbClr>
        </a:solidFill>
        <a:ln>
          <a:solidFill>
            <a:srgbClr val="EF8A45"/>
          </a:solidFill>
        </a:ln>
      </dgm:spPr>
      <dgm:t>
        <a:bodyPr/>
        <a:lstStyle/>
        <a:p>
          <a:r>
            <a:rPr lang="ru-RU" sz="1400" dirty="0">
              <a:solidFill>
                <a:schemeClr val="bg1"/>
              </a:solidFill>
            </a:rPr>
            <a:t>Учить называть части тела правильно</a:t>
          </a:r>
        </a:p>
      </dgm:t>
    </dgm:pt>
    <dgm:pt modelId="{2FCC4B98-A74C-48B8-9A71-CA6F36E77FC5}" type="parTrans" cxnId="{49AA979F-633D-4068-AA9F-914F01E6F894}">
      <dgm:prSet/>
      <dgm:spPr/>
      <dgm:t>
        <a:bodyPr/>
        <a:lstStyle/>
        <a:p>
          <a:endParaRPr lang="ru-RU"/>
        </a:p>
      </dgm:t>
    </dgm:pt>
    <dgm:pt modelId="{BD83333F-6F6F-43EA-864D-96C0ED0E1630}" type="sibTrans" cxnId="{49AA979F-633D-4068-AA9F-914F01E6F894}">
      <dgm:prSet/>
      <dgm:spPr/>
      <dgm:t>
        <a:bodyPr/>
        <a:lstStyle/>
        <a:p>
          <a:endParaRPr lang="ru-RU"/>
        </a:p>
      </dgm:t>
    </dgm:pt>
    <dgm:pt modelId="{B78C0E9B-5918-4D0F-AE0A-DBDA07D5491E}">
      <dgm:prSet custT="1"/>
      <dgm:spPr>
        <a:solidFill>
          <a:srgbClr val="ED7D31">
            <a:alpha val="90000"/>
          </a:srgbClr>
        </a:solidFill>
        <a:ln>
          <a:solidFill>
            <a:schemeClr val="accent2"/>
          </a:solidFill>
        </a:ln>
      </dgm:spPr>
      <dgm:t>
        <a:bodyPr/>
        <a:lstStyle/>
        <a:p>
          <a:r>
            <a:rPr lang="ru-RU" sz="1400" dirty="0">
              <a:solidFill>
                <a:schemeClr val="bg1"/>
              </a:solidFill>
            </a:rPr>
            <a:t>Разрешить говорить «нет» взрослому</a:t>
          </a:r>
        </a:p>
      </dgm:t>
    </dgm:pt>
    <dgm:pt modelId="{CE7166C9-6F42-42F4-BB74-E7378F2BB050}" type="parTrans" cxnId="{568D8F6D-791C-43DA-A44E-A37AB118D6A4}">
      <dgm:prSet/>
      <dgm:spPr/>
      <dgm:t>
        <a:bodyPr/>
        <a:lstStyle/>
        <a:p>
          <a:endParaRPr lang="ru-RU"/>
        </a:p>
      </dgm:t>
    </dgm:pt>
    <dgm:pt modelId="{766FB8B5-9AE0-4B87-A163-BDEEAD9AC865}" type="sibTrans" cxnId="{568D8F6D-791C-43DA-A44E-A37AB118D6A4}">
      <dgm:prSet/>
      <dgm:spPr/>
      <dgm:t>
        <a:bodyPr/>
        <a:lstStyle/>
        <a:p>
          <a:endParaRPr lang="ru-RU"/>
        </a:p>
      </dgm:t>
    </dgm:pt>
    <dgm:pt modelId="{B03E9F7D-D40B-4B0C-BB45-0C76AE7E24E0}">
      <dgm:prSet custT="1"/>
      <dgm:spPr>
        <a:solidFill>
          <a:srgbClr val="ED7D31">
            <a:alpha val="90000"/>
          </a:srgbClr>
        </a:solidFill>
        <a:ln>
          <a:solidFill>
            <a:srgbClr val="EF8A45"/>
          </a:solidFill>
        </a:ln>
      </dgm:spPr>
      <dgm:t>
        <a:bodyPr/>
        <a:lstStyle/>
        <a:p>
          <a:r>
            <a:rPr lang="ru-RU" sz="1400" dirty="0">
              <a:solidFill>
                <a:schemeClr val="bg1"/>
              </a:solidFill>
            </a:rPr>
            <a:t>Верить ребёнку: «Ты молодец, что сказал»</a:t>
          </a:r>
        </a:p>
      </dgm:t>
    </dgm:pt>
    <dgm:pt modelId="{FA157DF7-FFB4-4AE1-B8AE-1F4A085D4D08}" type="parTrans" cxnId="{96B0CABA-1117-4C49-A08A-EA55FA001F73}">
      <dgm:prSet/>
      <dgm:spPr/>
      <dgm:t>
        <a:bodyPr/>
        <a:lstStyle/>
        <a:p>
          <a:endParaRPr lang="ru-RU"/>
        </a:p>
      </dgm:t>
    </dgm:pt>
    <dgm:pt modelId="{CAC12539-8CDB-4B6E-9373-096DBFA9C28F}" type="sibTrans" cxnId="{96B0CABA-1117-4C49-A08A-EA55FA001F73}">
      <dgm:prSet/>
      <dgm:spPr/>
      <dgm:t>
        <a:bodyPr/>
        <a:lstStyle/>
        <a:p>
          <a:endParaRPr lang="ru-RU"/>
        </a:p>
      </dgm:t>
    </dgm:pt>
    <dgm:pt modelId="{F48F0980-1985-4E85-975F-927BEC0DC18B}">
      <dgm:prSet custT="1"/>
      <dgm:spPr>
        <a:solidFill>
          <a:srgbClr val="ED7D31">
            <a:alpha val="90000"/>
          </a:srgbClr>
        </a:solidFill>
        <a:ln>
          <a:solidFill>
            <a:schemeClr val="accent2"/>
          </a:solidFill>
        </a:ln>
      </dgm:spPr>
      <dgm:t>
        <a:bodyPr/>
        <a:lstStyle/>
        <a:p>
          <a:r>
            <a:rPr lang="ru-RU" sz="1400" dirty="0">
              <a:solidFill>
                <a:schemeClr val="bg1"/>
              </a:solidFill>
            </a:rPr>
            <a:t>Сообщать в полицию/опеку при подозрении</a:t>
          </a:r>
        </a:p>
      </dgm:t>
    </dgm:pt>
    <dgm:pt modelId="{90EF6389-0F48-4797-91F3-55D356E922E2}" type="parTrans" cxnId="{72F35DAC-1DB6-415A-AA4E-45A27CC0A59D}">
      <dgm:prSet/>
      <dgm:spPr/>
      <dgm:t>
        <a:bodyPr/>
        <a:lstStyle/>
        <a:p>
          <a:endParaRPr lang="ru-RU"/>
        </a:p>
      </dgm:t>
    </dgm:pt>
    <dgm:pt modelId="{E6E7F5CF-5934-4410-8CA5-C016A2FA44BF}" type="sibTrans" cxnId="{72F35DAC-1DB6-415A-AA4E-45A27CC0A59D}">
      <dgm:prSet/>
      <dgm:spPr/>
      <dgm:t>
        <a:bodyPr/>
        <a:lstStyle/>
        <a:p>
          <a:endParaRPr lang="ru-RU"/>
        </a:p>
      </dgm:t>
    </dgm:pt>
    <dgm:pt modelId="{4097AB66-2E0A-410D-87AE-8CA2DECFF158}" type="pres">
      <dgm:prSet presAssocID="{8915C40E-470A-41D7-9680-9785E3D33EC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CBE7B96-E1D5-4C31-9F04-43CC1B3A624C}" type="pres">
      <dgm:prSet presAssocID="{71ABE76E-17C2-4E9C-B1DC-AE301A5178D8}" presName="root" presStyleCnt="0"/>
      <dgm:spPr/>
    </dgm:pt>
    <dgm:pt modelId="{A41938A5-2120-46F5-94F7-348CD819C7CC}" type="pres">
      <dgm:prSet presAssocID="{71ABE76E-17C2-4E9C-B1DC-AE301A5178D8}" presName="rootComposite" presStyleCnt="0"/>
      <dgm:spPr/>
    </dgm:pt>
    <dgm:pt modelId="{641CE5EA-3E22-4628-A4DA-2FF98AED3CBF}" type="pres">
      <dgm:prSet presAssocID="{71ABE76E-17C2-4E9C-B1DC-AE301A5178D8}" presName="rootText" presStyleLbl="node1" presStyleIdx="0" presStyleCnt="1" custScaleX="240441"/>
      <dgm:spPr/>
    </dgm:pt>
    <dgm:pt modelId="{C6C1EF97-ED16-4B9D-9612-F5193861FECF}" type="pres">
      <dgm:prSet presAssocID="{71ABE76E-17C2-4E9C-B1DC-AE301A5178D8}" presName="rootConnector" presStyleLbl="node1" presStyleIdx="0" presStyleCnt="1"/>
      <dgm:spPr/>
    </dgm:pt>
    <dgm:pt modelId="{FB06299A-6910-4F57-9A61-47C6A9F9737E}" type="pres">
      <dgm:prSet presAssocID="{71ABE76E-17C2-4E9C-B1DC-AE301A5178D8}" presName="childShape" presStyleCnt="0"/>
      <dgm:spPr/>
    </dgm:pt>
    <dgm:pt modelId="{20EE311F-E318-4ABC-8BA9-2144FCA611D1}" type="pres">
      <dgm:prSet presAssocID="{2FCC4B98-A74C-48B8-9A71-CA6F36E77FC5}" presName="Name13" presStyleLbl="parChTrans1D2" presStyleIdx="0" presStyleCnt="4"/>
      <dgm:spPr/>
    </dgm:pt>
    <dgm:pt modelId="{0C745705-B5AC-46F8-A127-55BE7055B463}" type="pres">
      <dgm:prSet presAssocID="{19B909B3-6C36-482B-964D-A455691BD1D5}" presName="childText" presStyleLbl="bgAcc1" presStyleIdx="0" presStyleCnt="4" custScaleX="415506">
        <dgm:presLayoutVars>
          <dgm:bulletEnabled val="1"/>
        </dgm:presLayoutVars>
      </dgm:prSet>
      <dgm:spPr/>
    </dgm:pt>
    <dgm:pt modelId="{F9DBBFD2-7954-49D9-BFBC-15EFE2B547C8}" type="pres">
      <dgm:prSet presAssocID="{CE7166C9-6F42-42F4-BB74-E7378F2BB050}" presName="Name13" presStyleLbl="parChTrans1D2" presStyleIdx="1" presStyleCnt="4"/>
      <dgm:spPr/>
    </dgm:pt>
    <dgm:pt modelId="{E2AB0B9A-E217-4D62-9293-958CD0F32986}" type="pres">
      <dgm:prSet presAssocID="{B78C0E9B-5918-4D0F-AE0A-DBDA07D5491E}" presName="childText" presStyleLbl="bgAcc1" presStyleIdx="1" presStyleCnt="4" custScaleX="417991">
        <dgm:presLayoutVars>
          <dgm:bulletEnabled val="1"/>
        </dgm:presLayoutVars>
      </dgm:prSet>
      <dgm:spPr/>
    </dgm:pt>
    <dgm:pt modelId="{8D1FC058-749A-4FA7-9245-CEEE8824F987}" type="pres">
      <dgm:prSet presAssocID="{FA157DF7-FFB4-4AE1-B8AE-1F4A085D4D08}" presName="Name13" presStyleLbl="parChTrans1D2" presStyleIdx="2" presStyleCnt="4"/>
      <dgm:spPr/>
    </dgm:pt>
    <dgm:pt modelId="{CDBA26C3-8E4C-4B92-BF60-3E18FEFE9010}" type="pres">
      <dgm:prSet presAssocID="{B03E9F7D-D40B-4B0C-BB45-0C76AE7E24E0}" presName="childText" presStyleLbl="bgAcc1" presStyleIdx="2" presStyleCnt="4" custScaleX="383312">
        <dgm:presLayoutVars>
          <dgm:bulletEnabled val="1"/>
        </dgm:presLayoutVars>
      </dgm:prSet>
      <dgm:spPr/>
    </dgm:pt>
    <dgm:pt modelId="{81FE45AC-4513-43C8-BC66-42FB6795D1ED}" type="pres">
      <dgm:prSet presAssocID="{90EF6389-0F48-4797-91F3-55D356E922E2}" presName="Name13" presStyleLbl="parChTrans1D2" presStyleIdx="3" presStyleCnt="4"/>
      <dgm:spPr/>
    </dgm:pt>
    <dgm:pt modelId="{8A122C54-DC39-4D6E-8B9F-4A3E6BED40E7}" type="pres">
      <dgm:prSet presAssocID="{F48F0980-1985-4E85-975F-927BEC0DC18B}" presName="childText" presStyleLbl="bgAcc1" presStyleIdx="3" presStyleCnt="4" custScaleX="420128">
        <dgm:presLayoutVars>
          <dgm:bulletEnabled val="1"/>
        </dgm:presLayoutVars>
      </dgm:prSet>
      <dgm:spPr/>
    </dgm:pt>
  </dgm:ptLst>
  <dgm:cxnLst>
    <dgm:cxn modelId="{DFA75501-195C-41AF-9E6B-4D2ED9A878E9}" type="presOf" srcId="{B78C0E9B-5918-4D0F-AE0A-DBDA07D5491E}" destId="{E2AB0B9A-E217-4D62-9293-958CD0F32986}" srcOrd="0" destOrd="0" presId="urn:microsoft.com/office/officeart/2005/8/layout/hierarchy3"/>
    <dgm:cxn modelId="{CCCE7411-5560-44E8-9E8A-DA13757BFA4B}" type="presOf" srcId="{FA157DF7-FFB4-4AE1-B8AE-1F4A085D4D08}" destId="{8D1FC058-749A-4FA7-9245-CEEE8824F987}" srcOrd="0" destOrd="0" presId="urn:microsoft.com/office/officeart/2005/8/layout/hierarchy3"/>
    <dgm:cxn modelId="{AD47E13A-0BD0-4B97-A62E-C0C8A1EFA617}" type="presOf" srcId="{90EF6389-0F48-4797-91F3-55D356E922E2}" destId="{81FE45AC-4513-43C8-BC66-42FB6795D1ED}" srcOrd="0" destOrd="0" presId="urn:microsoft.com/office/officeart/2005/8/layout/hierarchy3"/>
    <dgm:cxn modelId="{3039FA5F-6740-469D-8044-AD0ACFC4983B}" type="presOf" srcId="{71ABE76E-17C2-4E9C-B1DC-AE301A5178D8}" destId="{641CE5EA-3E22-4628-A4DA-2FF98AED3CBF}" srcOrd="0" destOrd="0" presId="urn:microsoft.com/office/officeart/2005/8/layout/hierarchy3"/>
    <dgm:cxn modelId="{568D8F6D-791C-43DA-A44E-A37AB118D6A4}" srcId="{71ABE76E-17C2-4E9C-B1DC-AE301A5178D8}" destId="{B78C0E9B-5918-4D0F-AE0A-DBDA07D5491E}" srcOrd="1" destOrd="0" parTransId="{CE7166C9-6F42-42F4-BB74-E7378F2BB050}" sibTransId="{766FB8B5-9AE0-4B87-A163-BDEEAD9AC865}"/>
    <dgm:cxn modelId="{A152C271-5881-4219-A15B-67E4C398BD2A}" type="presOf" srcId="{F48F0980-1985-4E85-975F-927BEC0DC18B}" destId="{8A122C54-DC39-4D6E-8B9F-4A3E6BED40E7}" srcOrd="0" destOrd="0" presId="urn:microsoft.com/office/officeart/2005/8/layout/hierarchy3"/>
    <dgm:cxn modelId="{90115178-F763-40E7-A2BE-8D16DBCC99FB}" type="presOf" srcId="{B03E9F7D-D40B-4B0C-BB45-0C76AE7E24E0}" destId="{CDBA26C3-8E4C-4B92-BF60-3E18FEFE9010}" srcOrd="0" destOrd="0" presId="urn:microsoft.com/office/officeart/2005/8/layout/hierarchy3"/>
    <dgm:cxn modelId="{49AA979F-633D-4068-AA9F-914F01E6F894}" srcId="{71ABE76E-17C2-4E9C-B1DC-AE301A5178D8}" destId="{19B909B3-6C36-482B-964D-A455691BD1D5}" srcOrd="0" destOrd="0" parTransId="{2FCC4B98-A74C-48B8-9A71-CA6F36E77FC5}" sibTransId="{BD83333F-6F6F-43EA-864D-96C0ED0E1630}"/>
    <dgm:cxn modelId="{752BEDA2-C924-485F-8011-DFE94486B08B}" type="presOf" srcId="{8915C40E-470A-41D7-9680-9785E3D33EC2}" destId="{4097AB66-2E0A-410D-87AE-8CA2DECFF158}" srcOrd="0" destOrd="0" presId="urn:microsoft.com/office/officeart/2005/8/layout/hierarchy3"/>
    <dgm:cxn modelId="{8E240FA8-2861-4B0F-BFCD-BFD68859251D}" type="presOf" srcId="{2FCC4B98-A74C-48B8-9A71-CA6F36E77FC5}" destId="{20EE311F-E318-4ABC-8BA9-2144FCA611D1}" srcOrd="0" destOrd="0" presId="urn:microsoft.com/office/officeart/2005/8/layout/hierarchy3"/>
    <dgm:cxn modelId="{72F35DAC-1DB6-415A-AA4E-45A27CC0A59D}" srcId="{71ABE76E-17C2-4E9C-B1DC-AE301A5178D8}" destId="{F48F0980-1985-4E85-975F-927BEC0DC18B}" srcOrd="3" destOrd="0" parTransId="{90EF6389-0F48-4797-91F3-55D356E922E2}" sibTransId="{E6E7F5CF-5934-4410-8CA5-C016A2FA44BF}"/>
    <dgm:cxn modelId="{96B0CABA-1117-4C49-A08A-EA55FA001F73}" srcId="{71ABE76E-17C2-4E9C-B1DC-AE301A5178D8}" destId="{B03E9F7D-D40B-4B0C-BB45-0C76AE7E24E0}" srcOrd="2" destOrd="0" parTransId="{FA157DF7-FFB4-4AE1-B8AE-1F4A085D4D08}" sibTransId="{CAC12539-8CDB-4B6E-9373-096DBFA9C28F}"/>
    <dgm:cxn modelId="{543461BE-43A6-4A7D-ADBB-F63CE57D4E4F}" type="presOf" srcId="{CE7166C9-6F42-42F4-BB74-E7378F2BB050}" destId="{F9DBBFD2-7954-49D9-BFBC-15EFE2B547C8}" srcOrd="0" destOrd="0" presId="urn:microsoft.com/office/officeart/2005/8/layout/hierarchy3"/>
    <dgm:cxn modelId="{5A739ED4-7B2F-4940-BBD6-BFFE61F7E91E}" type="presOf" srcId="{71ABE76E-17C2-4E9C-B1DC-AE301A5178D8}" destId="{C6C1EF97-ED16-4B9D-9612-F5193861FECF}" srcOrd="1" destOrd="0" presId="urn:microsoft.com/office/officeart/2005/8/layout/hierarchy3"/>
    <dgm:cxn modelId="{BBA130DD-53AD-42B8-90C0-A430436BB6F1}" srcId="{8915C40E-470A-41D7-9680-9785E3D33EC2}" destId="{71ABE76E-17C2-4E9C-B1DC-AE301A5178D8}" srcOrd="0" destOrd="0" parTransId="{1CB90698-A9E4-48A0-844D-35C631BDB16B}" sibTransId="{90C446AB-8AAD-49D4-AB52-647DE277B2F2}"/>
    <dgm:cxn modelId="{08B58EF8-511B-452D-9805-5A82E7CEF7FC}" type="presOf" srcId="{19B909B3-6C36-482B-964D-A455691BD1D5}" destId="{0C745705-B5AC-46F8-A127-55BE7055B463}" srcOrd="0" destOrd="0" presId="urn:microsoft.com/office/officeart/2005/8/layout/hierarchy3"/>
    <dgm:cxn modelId="{C23E58C8-480B-458B-8CCF-C710CBFFD38F}" type="presParOf" srcId="{4097AB66-2E0A-410D-87AE-8CA2DECFF158}" destId="{ACBE7B96-E1D5-4C31-9F04-43CC1B3A624C}" srcOrd="0" destOrd="0" presId="urn:microsoft.com/office/officeart/2005/8/layout/hierarchy3"/>
    <dgm:cxn modelId="{8A2940B3-394B-4234-878A-C05FAB888524}" type="presParOf" srcId="{ACBE7B96-E1D5-4C31-9F04-43CC1B3A624C}" destId="{A41938A5-2120-46F5-94F7-348CD819C7CC}" srcOrd="0" destOrd="0" presId="urn:microsoft.com/office/officeart/2005/8/layout/hierarchy3"/>
    <dgm:cxn modelId="{046C15FE-1290-488F-8E38-750B44C9BC9D}" type="presParOf" srcId="{A41938A5-2120-46F5-94F7-348CD819C7CC}" destId="{641CE5EA-3E22-4628-A4DA-2FF98AED3CBF}" srcOrd="0" destOrd="0" presId="urn:microsoft.com/office/officeart/2005/8/layout/hierarchy3"/>
    <dgm:cxn modelId="{78C1B467-6549-4009-8052-3DFFB9F76C79}" type="presParOf" srcId="{A41938A5-2120-46F5-94F7-348CD819C7CC}" destId="{C6C1EF97-ED16-4B9D-9612-F5193861FECF}" srcOrd="1" destOrd="0" presId="urn:microsoft.com/office/officeart/2005/8/layout/hierarchy3"/>
    <dgm:cxn modelId="{7D81FEE2-D8D6-4C7C-84D3-0BF3DD7D53E9}" type="presParOf" srcId="{ACBE7B96-E1D5-4C31-9F04-43CC1B3A624C}" destId="{FB06299A-6910-4F57-9A61-47C6A9F9737E}" srcOrd="1" destOrd="0" presId="urn:microsoft.com/office/officeart/2005/8/layout/hierarchy3"/>
    <dgm:cxn modelId="{47870DB2-091E-4307-8313-2B20BC18B628}" type="presParOf" srcId="{FB06299A-6910-4F57-9A61-47C6A9F9737E}" destId="{20EE311F-E318-4ABC-8BA9-2144FCA611D1}" srcOrd="0" destOrd="0" presId="urn:microsoft.com/office/officeart/2005/8/layout/hierarchy3"/>
    <dgm:cxn modelId="{933A5072-30C7-4476-A49B-F08E110E857D}" type="presParOf" srcId="{FB06299A-6910-4F57-9A61-47C6A9F9737E}" destId="{0C745705-B5AC-46F8-A127-55BE7055B463}" srcOrd="1" destOrd="0" presId="urn:microsoft.com/office/officeart/2005/8/layout/hierarchy3"/>
    <dgm:cxn modelId="{3CBFB55B-1C3E-45DB-83D8-BD9DC298676F}" type="presParOf" srcId="{FB06299A-6910-4F57-9A61-47C6A9F9737E}" destId="{F9DBBFD2-7954-49D9-BFBC-15EFE2B547C8}" srcOrd="2" destOrd="0" presId="urn:microsoft.com/office/officeart/2005/8/layout/hierarchy3"/>
    <dgm:cxn modelId="{C1C70DC5-50A6-4771-B94D-553C37203569}" type="presParOf" srcId="{FB06299A-6910-4F57-9A61-47C6A9F9737E}" destId="{E2AB0B9A-E217-4D62-9293-958CD0F32986}" srcOrd="3" destOrd="0" presId="urn:microsoft.com/office/officeart/2005/8/layout/hierarchy3"/>
    <dgm:cxn modelId="{1C3A51FF-6F63-4249-B11D-B5DFF2139DD5}" type="presParOf" srcId="{FB06299A-6910-4F57-9A61-47C6A9F9737E}" destId="{8D1FC058-749A-4FA7-9245-CEEE8824F987}" srcOrd="4" destOrd="0" presId="urn:microsoft.com/office/officeart/2005/8/layout/hierarchy3"/>
    <dgm:cxn modelId="{BBA246F1-2D6D-4ECE-BDBC-1A5494ACE3C6}" type="presParOf" srcId="{FB06299A-6910-4F57-9A61-47C6A9F9737E}" destId="{CDBA26C3-8E4C-4B92-BF60-3E18FEFE9010}" srcOrd="5" destOrd="0" presId="urn:microsoft.com/office/officeart/2005/8/layout/hierarchy3"/>
    <dgm:cxn modelId="{C10F6DE2-F29A-40F3-995C-CE3527FD8E5E}" type="presParOf" srcId="{FB06299A-6910-4F57-9A61-47C6A9F9737E}" destId="{81FE45AC-4513-43C8-BC66-42FB6795D1ED}" srcOrd="6" destOrd="0" presId="urn:microsoft.com/office/officeart/2005/8/layout/hierarchy3"/>
    <dgm:cxn modelId="{BAC95583-8C72-440D-990C-06DB9A084892}" type="presParOf" srcId="{FB06299A-6910-4F57-9A61-47C6A9F9737E}" destId="{8A122C54-DC39-4D6E-8B9F-4A3E6BED40E7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4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71B095A-3C20-4659-A5D1-4F67DC375CFC}" type="doc">
      <dgm:prSet loTypeId="urn:microsoft.com/office/officeart/2005/8/layout/vList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252630B-F13E-469D-B8A2-3F72ABDE77D5}">
      <dgm:prSet phldrT="[Текст]" custT="1"/>
      <dgm:spPr/>
      <dgm:t>
        <a:bodyPr/>
        <a:lstStyle/>
        <a:p>
          <a:r>
            <a:rPr lang="ru-RU" sz="1600" b="1" dirty="0"/>
            <a:t>112</a:t>
          </a:r>
          <a:r>
            <a:rPr lang="ru-RU" sz="1600" dirty="0"/>
            <a:t>                                 единый номер</a:t>
          </a:r>
        </a:p>
      </dgm:t>
    </dgm:pt>
    <dgm:pt modelId="{E45BFFE2-C8D1-4E72-8656-9847F9827033}" type="parTrans" cxnId="{0640F518-8FC1-449C-8E2D-9BEAE52B4243}">
      <dgm:prSet/>
      <dgm:spPr/>
      <dgm:t>
        <a:bodyPr/>
        <a:lstStyle/>
        <a:p>
          <a:endParaRPr lang="ru-RU"/>
        </a:p>
      </dgm:t>
    </dgm:pt>
    <dgm:pt modelId="{54E63F04-F846-4C22-ADA3-9D048D9CC98C}" type="sibTrans" cxnId="{0640F518-8FC1-449C-8E2D-9BEAE52B4243}">
      <dgm:prSet/>
      <dgm:spPr/>
      <dgm:t>
        <a:bodyPr/>
        <a:lstStyle/>
        <a:p>
          <a:endParaRPr lang="ru-RU"/>
        </a:p>
      </dgm:t>
    </dgm:pt>
    <dgm:pt modelId="{60401977-7B3D-474D-B0D3-3C80FDC6D011}">
      <dgm:prSet phldrT="[Текст]" custT="1"/>
      <dgm:spPr/>
      <dgm:t>
        <a:bodyPr/>
        <a:lstStyle/>
        <a:p>
          <a:r>
            <a:rPr lang="ru-RU" sz="1600" b="1" dirty="0"/>
            <a:t>8-800-2000-122     </a:t>
          </a:r>
          <a:r>
            <a:rPr lang="ru-RU" sz="1600" dirty="0"/>
            <a:t>      Детский телефон доверия</a:t>
          </a:r>
        </a:p>
      </dgm:t>
    </dgm:pt>
    <dgm:pt modelId="{684B2D00-9FB3-47A2-90EA-F89403649A14}" type="parTrans" cxnId="{54EFD2C9-881D-492A-A004-4B537D15A340}">
      <dgm:prSet/>
      <dgm:spPr/>
      <dgm:t>
        <a:bodyPr/>
        <a:lstStyle/>
        <a:p>
          <a:endParaRPr lang="ru-RU"/>
        </a:p>
      </dgm:t>
    </dgm:pt>
    <dgm:pt modelId="{E600785E-7099-4993-96BD-37C852AFDD88}" type="sibTrans" cxnId="{54EFD2C9-881D-492A-A004-4B537D15A340}">
      <dgm:prSet/>
      <dgm:spPr/>
      <dgm:t>
        <a:bodyPr/>
        <a:lstStyle/>
        <a:p>
          <a:endParaRPr lang="ru-RU"/>
        </a:p>
      </dgm:t>
    </dgm:pt>
    <dgm:pt modelId="{AB7636D7-A8D2-4491-9048-37969223CE2E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1600" b="1" dirty="0"/>
            <a:t>8-800-250-59-56  </a:t>
          </a:r>
          <a:r>
            <a:rPr lang="ru-RU" sz="1600" dirty="0"/>
            <a:t>    «Ребёнок в опасности»</a:t>
          </a:r>
        </a:p>
      </dgm:t>
    </dgm:pt>
    <dgm:pt modelId="{70F7E041-CE23-4081-8140-684915B8A2A6}" type="parTrans" cxnId="{768B5CF5-5DD3-4275-8A76-2A5063363201}">
      <dgm:prSet/>
      <dgm:spPr/>
      <dgm:t>
        <a:bodyPr/>
        <a:lstStyle/>
        <a:p>
          <a:endParaRPr lang="ru-RU"/>
        </a:p>
      </dgm:t>
    </dgm:pt>
    <dgm:pt modelId="{6D20FD49-9BF8-442D-A1E1-4C9ABC94D4DB}" type="sibTrans" cxnId="{768B5CF5-5DD3-4275-8A76-2A5063363201}">
      <dgm:prSet/>
      <dgm:spPr/>
      <dgm:t>
        <a:bodyPr/>
        <a:lstStyle/>
        <a:p>
          <a:endParaRPr lang="ru-RU"/>
        </a:p>
      </dgm:t>
    </dgm:pt>
    <dgm:pt modelId="{1BC91207-94C1-4B27-A080-F4AF815D9048}">
      <dgm:prSet phldrT="[Текст]" custT="1"/>
      <dgm:spPr/>
      <dgm:t>
        <a:bodyPr/>
        <a:lstStyle/>
        <a:p>
          <a:r>
            <a:rPr lang="ru-RU" sz="1600" b="1" dirty="0"/>
            <a:t>7(4725)24-91-63</a:t>
          </a:r>
          <a:r>
            <a:rPr lang="ru-RU" sz="1600" dirty="0"/>
            <a:t>         Органы опеки Старооскольского округа</a:t>
          </a:r>
        </a:p>
      </dgm:t>
    </dgm:pt>
    <dgm:pt modelId="{1FCB0AE7-0F33-4B9D-8D29-A1AD5473C708}" type="parTrans" cxnId="{EB0ED463-AD8C-4FF8-884D-8629646061DC}">
      <dgm:prSet/>
      <dgm:spPr/>
      <dgm:t>
        <a:bodyPr/>
        <a:lstStyle/>
        <a:p>
          <a:endParaRPr lang="ru-RU"/>
        </a:p>
      </dgm:t>
    </dgm:pt>
    <dgm:pt modelId="{BC81DCE6-0505-47C2-B0F9-2CE5B8BCA91E}" type="sibTrans" cxnId="{EB0ED463-AD8C-4FF8-884D-8629646061DC}">
      <dgm:prSet/>
      <dgm:spPr/>
      <dgm:t>
        <a:bodyPr/>
        <a:lstStyle/>
        <a:p>
          <a:endParaRPr lang="ru-RU"/>
        </a:p>
      </dgm:t>
    </dgm:pt>
    <dgm:pt modelId="{572536C3-77FE-4C36-B5E5-49DFBECF0152}" type="pres">
      <dgm:prSet presAssocID="{871B095A-3C20-4659-A5D1-4F67DC375CFC}" presName="linearFlow" presStyleCnt="0">
        <dgm:presLayoutVars>
          <dgm:dir/>
          <dgm:resizeHandles val="exact"/>
        </dgm:presLayoutVars>
      </dgm:prSet>
      <dgm:spPr/>
    </dgm:pt>
    <dgm:pt modelId="{7B72A378-5427-4AAB-9662-9986370A0629}" type="pres">
      <dgm:prSet presAssocID="{9252630B-F13E-469D-B8A2-3F72ABDE77D5}" presName="composite" presStyleCnt="0"/>
      <dgm:spPr/>
    </dgm:pt>
    <dgm:pt modelId="{407A4888-B5D1-4F07-890D-AE44ED569854}" type="pres">
      <dgm:prSet presAssocID="{9252630B-F13E-469D-B8A2-3F72ABDE77D5}" presName="imgShp" presStyleLbl="fgImgPlace1" presStyleIdx="0" presStyleCnt="4"/>
      <dgm:spPr/>
    </dgm:pt>
    <dgm:pt modelId="{F4651232-F37E-453D-8D09-50C419C99A6D}" type="pres">
      <dgm:prSet presAssocID="{9252630B-F13E-469D-B8A2-3F72ABDE77D5}" presName="txShp" presStyleLbl="node1" presStyleIdx="0" presStyleCnt="4" custScaleY="88586">
        <dgm:presLayoutVars>
          <dgm:bulletEnabled val="1"/>
        </dgm:presLayoutVars>
      </dgm:prSet>
      <dgm:spPr/>
    </dgm:pt>
    <dgm:pt modelId="{416DEFF5-3435-4229-A1A6-5A00B0F3C09D}" type="pres">
      <dgm:prSet presAssocID="{54E63F04-F846-4C22-ADA3-9D048D9CC98C}" presName="spacing" presStyleCnt="0"/>
      <dgm:spPr/>
    </dgm:pt>
    <dgm:pt modelId="{DAE1CC85-A244-4B26-8C8A-8374A4BA4CC3}" type="pres">
      <dgm:prSet presAssocID="{60401977-7B3D-474D-B0D3-3C80FDC6D011}" presName="composite" presStyleCnt="0"/>
      <dgm:spPr/>
    </dgm:pt>
    <dgm:pt modelId="{85725033-AE10-469F-8A7A-BC7943A6C3AF}" type="pres">
      <dgm:prSet presAssocID="{60401977-7B3D-474D-B0D3-3C80FDC6D011}" presName="imgShp" presStyleLbl="fgImgPlace1" presStyleIdx="1" presStyleCnt="4"/>
      <dgm:spPr/>
    </dgm:pt>
    <dgm:pt modelId="{B7EC9B8B-41C8-4CE0-9977-0EC310E1E3BE}" type="pres">
      <dgm:prSet presAssocID="{60401977-7B3D-474D-B0D3-3C80FDC6D011}" presName="txShp" presStyleLbl="node1" presStyleIdx="1" presStyleCnt="4" custScaleY="90036">
        <dgm:presLayoutVars>
          <dgm:bulletEnabled val="1"/>
        </dgm:presLayoutVars>
      </dgm:prSet>
      <dgm:spPr/>
    </dgm:pt>
    <dgm:pt modelId="{56785A8E-A720-4E46-A9B4-3D2F2D9929FF}" type="pres">
      <dgm:prSet presAssocID="{E600785E-7099-4993-96BD-37C852AFDD88}" presName="spacing" presStyleCnt="0"/>
      <dgm:spPr/>
    </dgm:pt>
    <dgm:pt modelId="{4D9E6757-1A0D-4CFB-809A-B4305CD187B6}" type="pres">
      <dgm:prSet presAssocID="{AB7636D7-A8D2-4491-9048-37969223CE2E}" presName="composite" presStyleCnt="0"/>
      <dgm:spPr/>
    </dgm:pt>
    <dgm:pt modelId="{84EB1E8E-1EF1-40EE-BDF3-D6E17A4EE7BD}" type="pres">
      <dgm:prSet presAssocID="{AB7636D7-A8D2-4491-9048-37969223CE2E}" presName="imgShp" presStyleLbl="fgImgPlace1" presStyleIdx="2" presStyleCnt="4"/>
      <dgm:spPr/>
    </dgm:pt>
    <dgm:pt modelId="{A812870A-BCE0-4FB1-AEBB-6A0B6319B80C}" type="pres">
      <dgm:prSet presAssocID="{AB7636D7-A8D2-4491-9048-37969223CE2E}" presName="txShp" presStyleLbl="node1" presStyleIdx="2" presStyleCnt="4" custScaleY="88139">
        <dgm:presLayoutVars>
          <dgm:bulletEnabled val="1"/>
        </dgm:presLayoutVars>
      </dgm:prSet>
      <dgm:spPr/>
    </dgm:pt>
    <dgm:pt modelId="{6C2459E4-F268-4B8E-8E76-C0235F85D5CD}" type="pres">
      <dgm:prSet presAssocID="{6D20FD49-9BF8-442D-A1E1-4C9ABC94D4DB}" presName="spacing" presStyleCnt="0"/>
      <dgm:spPr/>
    </dgm:pt>
    <dgm:pt modelId="{ACA6E876-A19E-4ED3-A63F-89D47C30DE18}" type="pres">
      <dgm:prSet presAssocID="{1BC91207-94C1-4B27-A080-F4AF815D9048}" presName="composite" presStyleCnt="0"/>
      <dgm:spPr/>
    </dgm:pt>
    <dgm:pt modelId="{4DC207E5-68D2-4874-B35B-A288EB7B7900}" type="pres">
      <dgm:prSet presAssocID="{1BC91207-94C1-4B27-A080-F4AF815D9048}" presName="imgShp" presStyleLbl="fgImgPlace1" presStyleIdx="3" presStyleCnt="4"/>
      <dgm:spPr/>
    </dgm:pt>
    <dgm:pt modelId="{2EF80927-5E63-45F0-A7CC-2CA3045946EF}" type="pres">
      <dgm:prSet presAssocID="{1BC91207-94C1-4B27-A080-F4AF815D9048}" presName="txShp" presStyleLbl="node1" presStyleIdx="3" presStyleCnt="4" custScaleY="133608">
        <dgm:presLayoutVars>
          <dgm:bulletEnabled val="1"/>
        </dgm:presLayoutVars>
      </dgm:prSet>
      <dgm:spPr/>
    </dgm:pt>
  </dgm:ptLst>
  <dgm:cxnLst>
    <dgm:cxn modelId="{B6D81212-6600-40A6-AD64-B7DD86FA90E3}" type="presOf" srcId="{1BC91207-94C1-4B27-A080-F4AF815D9048}" destId="{2EF80927-5E63-45F0-A7CC-2CA3045946EF}" srcOrd="0" destOrd="0" presId="urn:microsoft.com/office/officeart/2005/8/layout/vList3"/>
    <dgm:cxn modelId="{0640F518-8FC1-449C-8E2D-9BEAE52B4243}" srcId="{871B095A-3C20-4659-A5D1-4F67DC375CFC}" destId="{9252630B-F13E-469D-B8A2-3F72ABDE77D5}" srcOrd="0" destOrd="0" parTransId="{E45BFFE2-C8D1-4E72-8656-9847F9827033}" sibTransId="{54E63F04-F846-4C22-ADA3-9D048D9CC98C}"/>
    <dgm:cxn modelId="{EB0ED463-AD8C-4FF8-884D-8629646061DC}" srcId="{871B095A-3C20-4659-A5D1-4F67DC375CFC}" destId="{1BC91207-94C1-4B27-A080-F4AF815D9048}" srcOrd="3" destOrd="0" parTransId="{1FCB0AE7-0F33-4B9D-8D29-A1AD5473C708}" sibTransId="{BC81DCE6-0505-47C2-B0F9-2CE5B8BCA91E}"/>
    <dgm:cxn modelId="{495CF94E-D49A-41D5-BF52-195584F828CA}" type="presOf" srcId="{AB7636D7-A8D2-4491-9048-37969223CE2E}" destId="{A812870A-BCE0-4FB1-AEBB-6A0B6319B80C}" srcOrd="0" destOrd="0" presId="urn:microsoft.com/office/officeart/2005/8/layout/vList3"/>
    <dgm:cxn modelId="{11F25B80-A269-40A7-A473-3A64175C69A6}" type="presOf" srcId="{871B095A-3C20-4659-A5D1-4F67DC375CFC}" destId="{572536C3-77FE-4C36-B5E5-49DFBECF0152}" srcOrd="0" destOrd="0" presId="urn:microsoft.com/office/officeart/2005/8/layout/vList3"/>
    <dgm:cxn modelId="{4FB6BF8D-3AB9-480B-8081-7424DC742C70}" type="presOf" srcId="{9252630B-F13E-469D-B8A2-3F72ABDE77D5}" destId="{F4651232-F37E-453D-8D09-50C419C99A6D}" srcOrd="0" destOrd="0" presId="urn:microsoft.com/office/officeart/2005/8/layout/vList3"/>
    <dgm:cxn modelId="{7CE453BC-1688-42E6-AD7B-6F3C05A94821}" type="presOf" srcId="{60401977-7B3D-474D-B0D3-3C80FDC6D011}" destId="{B7EC9B8B-41C8-4CE0-9977-0EC310E1E3BE}" srcOrd="0" destOrd="0" presId="urn:microsoft.com/office/officeart/2005/8/layout/vList3"/>
    <dgm:cxn modelId="{54EFD2C9-881D-492A-A004-4B537D15A340}" srcId="{871B095A-3C20-4659-A5D1-4F67DC375CFC}" destId="{60401977-7B3D-474D-B0D3-3C80FDC6D011}" srcOrd="1" destOrd="0" parTransId="{684B2D00-9FB3-47A2-90EA-F89403649A14}" sibTransId="{E600785E-7099-4993-96BD-37C852AFDD88}"/>
    <dgm:cxn modelId="{768B5CF5-5DD3-4275-8A76-2A5063363201}" srcId="{871B095A-3C20-4659-A5D1-4F67DC375CFC}" destId="{AB7636D7-A8D2-4491-9048-37969223CE2E}" srcOrd="2" destOrd="0" parTransId="{70F7E041-CE23-4081-8140-684915B8A2A6}" sibTransId="{6D20FD49-9BF8-442D-A1E1-4C9ABC94D4DB}"/>
    <dgm:cxn modelId="{53CAD0F2-7094-419B-8C10-309EC9D14A7F}" type="presParOf" srcId="{572536C3-77FE-4C36-B5E5-49DFBECF0152}" destId="{7B72A378-5427-4AAB-9662-9986370A0629}" srcOrd="0" destOrd="0" presId="urn:microsoft.com/office/officeart/2005/8/layout/vList3"/>
    <dgm:cxn modelId="{8B388FF2-7076-447B-917B-BAC89D1D15A5}" type="presParOf" srcId="{7B72A378-5427-4AAB-9662-9986370A0629}" destId="{407A4888-B5D1-4F07-890D-AE44ED569854}" srcOrd="0" destOrd="0" presId="urn:microsoft.com/office/officeart/2005/8/layout/vList3"/>
    <dgm:cxn modelId="{B3A876E8-FAAF-41BA-BB40-510647F3B603}" type="presParOf" srcId="{7B72A378-5427-4AAB-9662-9986370A0629}" destId="{F4651232-F37E-453D-8D09-50C419C99A6D}" srcOrd="1" destOrd="0" presId="urn:microsoft.com/office/officeart/2005/8/layout/vList3"/>
    <dgm:cxn modelId="{6CA263E2-CC58-4165-AD20-ACCA4EB87E57}" type="presParOf" srcId="{572536C3-77FE-4C36-B5E5-49DFBECF0152}" destId="{416DEFF5-3435-4229-A1A6-5A00B0F3C09D}" srcOrd="1" destOrd="0" presId="urn:microsoft.com/office/officeart/2005/8/layout/vList3"/>
    <dgm:cxn modelId="{4B6D99C1-55D5-4F30-971C-63581301F2D3}" type="presParOf" srcId="{572536C3-77FE-4C36-B5E5-49DFBECF0152}" destId="{DAE1CC85-A244-4B26-8C8A-8374A4BA4CC3}" srcOrd="2" destOrd="0" presId="urn:microsoft.com/office/officeart/2005/8/layout/vList3"/>
    <dgm:cxn modelId="{C3358E65-1967-41EC-BE61-220914CA1B30}" type="presParOf" srcId="{DAE1CC85-A244-4B26-8C8A-8374A4BA4CC3}" destId="{85725033-AE10-469F-8A7A-BC7943A6C3AF}" srcOrd="0" destOrd="0" presId="urn:microsoft.com/office/officeart/2005/8/layout/vList3"/>
    <dgm:cxn modelId="{EFF51434-EE40-4784-983D-5AEC29EF610D}" type="presParOf" srcId="{DAE1CC85-A244-4B26-8C8A-8374A4BA4CC3}" destId="{B7EC9B8B-41C8-4CE0-9977-0EC310E1E3BE}" srcOrd="1" destOrd="0" presId="urn:microsoft.com/office/officeart/2005/8/layout/vList3"/>
    <dgm:cxn modelId="{4FB0AFA1-FFA0-43C6-8599-2B9AD20A26A3}" type="presParOf" srcId="{572536C3-77FE-4C36-B5E5-49DFBECF0152}" destId="{56785A8E-A720-4E46-A9B4-3D2F2D9929FF}" srcOrd="3" destOrd="0" presId="urn:microsoft.com/office/officeart/2005/8/layout/vList3"/>
    <dgm:cxn modelId="{C949DAEA-7148-4184-AAA5-9B28EDD3B728}" type="presParOf" srcId="{572536C3-77FE-4C36-B5E5-49DFBECF0152}" destId="{4D9E6757-1A0D-4CFB-809A-B4305CD187B6}" srcOrd="4" destOrd="0" presId="urn:microsoft.com/office/officeart/2005/8/layout/vList3"/>
    <dgm:cxn modelId="{4D00BA5C-429D-42F3-8461-7B50A9224DDC}" type="presParOf" srcId="{4D9E6757-1A0D-4CFB-809A-B4305CD187B6}" destId="{84EB1E8E-1EF1-40EE-BDF3-D6E17A4EE7BD}" srcOrd="0" destOrd="0" presId="urn:microsoft.com/office/officeart/2005/8/layout/vList3"/>
    <dgm:cxn modelId="{7C13DF59-F15D-4A85-98CA-DD16428099FB}" type="presParOf" srcId="{4D9E6757-1A0D-4CFB-809A-B4305CD187B6}" destId="{A812870A-BCE0-4FB1-AEBB-6A0B6319B80C}" srcOrd="1" destOrd="0" presId="urn:microsoft.com/office/officeart/2005/8/layout/vList3"/>
    <dgm:cxn modelId="{8AC60DFA-AF3B-43DD-ABD9-1630512CB75C}" type="presParOf" srcId="{572536C3-77FE-4C36-B5E5-49DFBECF0152}" destId="{6C2459E4-F268-4B8E-8E76-C0235F85D5CD}" srcOrd="5" destOrd="0" presId="urn:microsoft.com/office/officeart/2005/8/layout/vList3"/>
    <dgm:cxn modelId="{02816097-2742-439B-958B-699E6F3B2ECF}" type="presParOf" srcId="{572536C3-77FE-4C36-B5E5-49DFBECF0152}" destId="{ACA6E876-A19E-4ED3-A63F-89D47C30DE18}" srcOrd="6" destOrd="0" presId="urn:microsoft.com/office/officeart/2005/8/layout/vList3"/>
    <dgm:cxn modelId="{C79626A8-B4E6-4C9A-8224-6ECB016908B5}" type="presParOf" srcId="{ACA6E876-A19E-4ED3-A63F-89D47C30DE18}" destId="{4DC207E5-68D2-4874-B35B-A288EB7B7900}" srcOrd="0" destOrd="0" presId="urn:microsoft.com/office/officeart/2005/8/layout/vList3"/>
    <dgm:cxn modelId="{C68EFCBE-7DD1-4440-BF90-DBA519332611}" type="presParOf" srcId="{ACA6E876-A19E-4ED3-A63F-89D47C30DE18}" destId="{2EF80927-5E63-45F0-A7CC-2CA3045946E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55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5FD12BF-D2E0-43D3-959F-85D3069A1878}" type="doc">
      <dgm:prSet loTypeId="urn:microsoft.com/office/officeart/2005/8/layout/vList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33DC471E-0594-466F-BC7D-FABC45FE192E}">
      <dgm:prSet custT="1"/>
      <dgm:spPr/>
      <dgm:t>
        <a:bodyPr/>
        <a:lstStyle/>
        <a:p>
          <a:pPr algn="ctr"/>
          <a:r>
            <a:rPr lang="ru-RU" sz="1800" dirty="0"/>
            <a:t>Важно для родителей    дошкольников</a:t>
          </a:r>
        </a:p>
      </dgm:t>
    </dgm:pt>
    <dgm:pt modelId="{490B1395-3DAB-4AF4-9A65-16B20A103994}" type="parTrans" cxnId="{4396A034-E000-4C6C-A9B4-A94914EE2018}">
      <dgm:prSet/>
      <dgm:spPr/>
      <dgm:t>
        <a:bodyPr/>
        <a:lstStyle/>
        <a:p>
          <a:endParaRPr lang="ru-RU"/>
        </a:p>
      </dgm:t>
    </dgm:pt>
    <dgm:pt modelId="{61D0C79C-C958-4B79-8E6E-EA13B63ED5A4}" type="sibTrans" cxnId="{4396A034-E000-4C6C-A9B4-A94914EE2018}">
      <dgm:prSet/>
      <dgm:spPr/>
      <dgm:t>
        <a:bodyPr/>
        <a:lstStyle/>
        <a:p>
          <a:endParaRPr lang="ru-RU"/>
        </a:p>
      </dgm:t>
    </dgm:pt>
    <dgm:pt modelId="{5C39F9EB-7E9D-4A71-A0E0-98FBAE072B44}">
      <dgm:prSet custT="1"/>
      <dgm:spPr>
        <a:solidFill>
          <a:srgbClr val="ED7D31"/>
        </a:solidFill>
      </dgm:spPr>
      <dgm:t>
        <a:bodyPr/>
        <a:lstStyle/>
        <a:p>
          <a:r>
            <a:rPr lang="ru-RU" sz="1400" dirty="0"/>
            <a:t>Данная инфографика – для вас, чтобы вовремя заметить опасность. Не показывайте её детям в таком виде. Обсуждайте с ребёнком правила безопасности мягко и без запугивания.</a:t>
          </a:r>
        </a:p>
      </dgm:t>
    </dgm:pt>
    <dgm:pt modelId="{D78D5B0B-D021-40EE-AB02-07771CB28D5E}" type="parTrans" cxnId="{8433D704-48A0-43E9-9BA1-A1AAF33C0219}">
      <dgm:prSet/>
      <dgm:spPr/>
      <dgm:t>
        <a:bodyPr/>
        <a:lstStyle/>
        <a:p>
          <a:endParaRPr lang="ru-RU"/>
        </a:p>
      </dgm:t>
    </dgm:pt>
    <dgm:pt modelId="{2C792342-1828-4E41-AA2A-3A87E22A796B}" type="sibTrans" cxnId="{8433D704-48A0-43E9-9BA1-A1AAF33C0219}">
      <dgm:prSet/>
      <dgm:spPr/>
      <dgm:t>
        <a:bodyPr/>
        <a:lstStyle/>
        <a:p>
          <a:endParaRPr lang="ru-RU"/>
        </a:p>
      </dgm:t>
    </dgm:pt>
    <dgm:pt modelId="{99531FF1-DA0F-4916-800E-3B5533D80CE8}" type="pres">
      <dgm:prSet presAssocID="{45FD12BF-D2E0-43D3-959F-85D3069A1878}" presName="linear" presStyleCnt="0">
        <dgm:presLayoutVars>
          <dgm:animLvl val="lvl"/>
          <dgm:resizeHandles val="exact"/>
        </dgm:presLayoutVars>
      </dgm:prSet>
      <dgm:spPr/>
    </dgm:pt>
    <dgm:pt modelId="{202819F2-E66C-421F-A67C-83B8386D98AD}" type="pres">
      <dgm:prSet presAssocID="{33DC471E-0594-466F-BC7D-FABC45FE192E}" presName="parentText" presStyleLbl="node1" presStyleIdx="0" presStyleCnt="2" custScaleX="63807" custScaleY="45782" custLinFactNeighborX="317" custLinFactNeighborY="87152">
        <dgm:presLayoutVars>
          <dgm:chMax val="0"/>
          <dgm:bulletEnabled val="1"/>
        </dgm:presLayoutVars>
      </dgm:prSet>
      <dgm:spPr/>
    </dgm:pt>
    <dgm:pt modelId="{7145A1D6-1CCC-47C7-83D7-1BDF0818D313}" type="pres">
      <dgm:prSet presAssocID="{61D0C79C-C958-4B79-8E6E-EA13B63ED5A4}" presName="spacer" presStyleCnt="0"/>
      <dgm:spPr/>
    </dgm:pt>
    <dgm:pt modelId="{FDD06FEF-A137-4DD4-B253-44AF3A6B41AD}" type="pres">
      <dgm:prSet presAssocID="{5C39F9EB-7E9D-4A71-A0E0-98FBAE072B44}" presName="parentText" presStyleLbl="node1" presStyleIdx="1" presStyleCnt="2" custScaleX="82857" custScaleY="91421">
        <dgm:presLayoutVars>
          <dgm:chMax val="0"/>
          <dgm:bulletEnabled val="1"/>
        </dgm:presLayoutVars>
      </dgm:prSet>
      <dgm:spPr/>
    </dgm:pt>
  </dgm:ptLst>
  <dgm:cxnLst>
    <dgm:cxn modelId="{8433D704-48A0-43E9-9BA1-A1AAF33C0219}" srcId="{45FD12BF-D2E0-43D3-959F-85D3069A1878}" destId="{5C39F9EB-7E9D-4A71-A0E0-98FBAE072B44}" srcOrd="1" destOrd="0" parTransId="{D78D5B0B-D021-40EE-AB02-07771CB28D5E}" sibTransId="{2C792342-1828-4E41-AA2A-3A87E22A796B}"/>
    <dgm:cxn modelId="{4396A034-E000-4C6C-A9B4-A94914EE2018}" srcId="{45FD12BF-D2E0-43D3-959F-85D3069A1878}" destId="{33DC471E-0594-466F-BC7D-FABC45FE192E}" srcOrd="0" destOrd="0" parTransId="{490B1395-3DAB-4AF4-9A65-16B20A103994}" sibTransId="{61D0C79C-C958-4B79-8E6E-EA13B63ED5A4}"/>
    <dgm:cxn modelId="{B1795451-7D02-4587-918F-DC7D8393ED03}" type="presOf" srcId="{5C39F9EB-7E9D-4A71-A0E0-98FBAE072B44}" destId="{FDD06FEF-A137-4DD4-B253-44AF3A6B41AD}" srcOrd="0" destOrd="0" presId="urn:microsoft.com/office/officeart/2005/8/layout/vList2"/>
    <dgm:cxn modelId="{919F5E7B-A3AD-44C9-B95F-1191CAC2A0D2}" type="presOf" srcId="{33DC471E-0594-466F-BC7D-FABC45FE192E}" destId="{202819F2-E66C-421F-A67C-83B8386D98AD}" srcOrd="0" destOrd="0" presId="urn:microsoft.com/office/officeart/2005/8/layout/vList2"/>
    <dgm:cxn modelId="{AFFD09FC-EFCE-4632-8448-09D089FA39C7}" type="presOf" srcId="{45FD12BF-D2E0-43D3-959F-85D3069A1878}" destId="{99531FF1-DA0F-4916-800E-3B5533D80CE8}" srcOrd="0" destOrd="0" presId="urn:microsoft.com/office/officeart/2005/8/layout/vList2"/>
    <dgm:cxn modelId="{0091468A-9259-4608-9FE1-7D665FC7F6CB}" type="presParOf" srcId="{99531FF1-DA0F-4916-800E-3B5533D80CE8}" destId="{202819F2-E66C-421F-A67C-83B8386D98AD}" srcOrd="0" destOrd="0" presId="urn:microsoft.com/office/officeart/2005/8/layout/vList2"/>
    <dgm:cxn modelId="{E80B5B2C-2EEC-4222-8DBF-52105994F06F}" type="presParOf" srcId="{99531FF1-DA0F-4916-800E-3B5533D80CE8}" destId="{7145A1D6-1CCC-47C7-83D7-1BDF0818D313}" srcOrd="1" destOrd="0" presId="urn:microsoft.com/office/officeart/2005/8/layout/vList2"/>
    <dgm:cxn modelId="{86253F3F-54F4-4D1F-93DB-42E463EF1027}" type="presParOf" srcId="{99531FF1-DA0F-4916-800E-3B5533D80CE8}" destId="{FDD06FEF-A137-4DD4-B253-44AF3A6B41A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1EAE68-AE2A-4EF6-95B5-DB09670BF0BD}">
      <dsp:nvSpPr>
        <dsp:cNvPr id="0" name=""/>
        <dsp:cNvSpPr/>
      </dsp:nvSpPr>
      <dsp:spPr>
        <a:xfrm>
          <a:off x="0" y="0"/>
          <a:ext cx="3626443" cy="3693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Что такое жестокое обращение?</a:t>
          </a:r>
        </a:p>
      </dsp:txBody>
      <dsp:txXfrm>
        <a:off x="0" y="0"/>
        <a:ext cx="3626443" cy="369332"/>
      </dsp:txXfrm>
    </dsp:sp>
    <dsp:sp modelId="{F401F7FA-DC0B-42E6-BC16-841A352C8563}">
      <dsp:nvSpPr>
        <dsp:cNvPr id="0" name=""/>
        <dsp:cNvSpPr/>
      </dsp:nvSpPr>
      <dsp:spPr>
        <a:xfrm>
          <a:off x="3546" y="369332"/>
          <a:ext cx="3626443" cy="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solidFill>
                <a:schemeClr val="bg1"/>
              </a:solidFill>
            </a:rPr>
            <a:t>Физическое: удары, толчки и т.п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solidFill>
                <a:schemeClr val="bg1"/>
              </a:solidFill>
            </a:rPr>
            <a:t>Психологическое: унижения, крики, игнорирование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solidFill>
                <a:schemeClr val="bg1"/>
              </a:solidFill>
            </a:rPr>
            <a:t>Пренебрежение: отсутствие еды, одежды, присмотра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solidFill>
                <a:schemeClr val="bg1"/>
              </a:solidFill>
            </a:rPr>
            <a:t>Сексуализированное насилие: любые действия сексуального характера</a:t>
          </a:r>
        </a:p>
      </dsp:txBody>
      <dsp:txXfrm>
        <a:off x="3546" y="369332"/>
        <a:ext cx="3626443" cy="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941EF7-8F6C-4B1E-A10D-E6AC64E8D258}">
      <dsp:nvSpPr>
        <dsp:cNvPr id="0" name=""/>
        <dsp:cNvSpPr/>
      </dsp:nvSpPr>
      <dsp:spPr>
        <a:xfrm>
          <a:off x="0" y="197"/>
          <a:ext cx="2755230" cy="37677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Правило нижнего белья</a:t>
          </a:r>
        </a:p>
      </dsp:txBody>
      <dsp:txXfrm>
        <a:off x="18393" y="18590"/>
        <a:ext cx="2718444" cy="3399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B88F6-E0B4-4580-BFA7-B95C58831477}">
      <dsp:nvSpPr>
        <dsp:cNvPr id="0" name=""/>
        <dsp:cNvSpPr/>
      </dsp:nvSpPr>
      <dsp:spPr>
        <a:xfrm>
          <a:off x="-2906880" y="-447870"/>
          <a:ext cx="3468241" cy="3468241"/>
        </a:xfrm>
        <a:prstGeom prst="blockArc">
          <a:avLst>
            <a:gd name="adj1" fmla="val 18900000"/>
            <a:gd name="adj2" fmla="val 2700000"/>
            <a:gd name="adj3" fmla="val 623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B27624-B532-4D5D-A121-ACB78C94D4BB}">
      <dsp:nvSpPr>
        <dsp:cNvPr id="0" name=""/>
        <dsp:cNvSpPr/>
      </dsp:nvSpPr>
      <dsp:spPr>
        <a:xfrm>
          <a:off x="287491" y="246486"/>
          <a:ext cx="2312035" cy="5145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8385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i="0" kern="1200" dirty="0"/>
            <a:t>Моё тело – только моё</a:t>
          </a:r>
          <a:endParaRPr lang="ru-RU" sz="1400" kern="1200" dirty="0"/>
        </a:p>
      </dsp:txBody>
      <dsp:txXfrm>
        <a:off x="287491" y="246486"/>
        <a:ext cx="2312035" cy="514500"/>
      </dsp:txXfrm>
    </dsp:sp>
    <dsp:sp modelId="{22ACBF82-0CC0-43D8-B4F9-A338C17169A8}">
      <dsp:nvSpPr>
        <dsp:cNvPr id="0" name=""/>
        <dsp:cNvSpPr/>
      </dsp:nvSpPr>
      <dsp:spPr>
        <a:xfrm>
          <a:off x="950" y="192937"/>
          <a:ext cx="643125" cy="6431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F00D5A-709F-41A8-899B-A2C8D2441C02}">
      <dsp:nvSpPr>
        <dsp:cNvPr id="0" name=""/>
        <dsp:cNvSpPr/>
      </dsp:nvSpPr>
      <dsp:spPr>
        <a:xfrm>
          <a:off x="511074" y="1029000"/>
          <a:ext cx="3246457" cy="5145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8385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Никто не имеет права трогать под трусиками и майкой</a:t>
          </a:r>
        </a:p>
      </dsp:txBody>
      <dsp:txXfrm>
        <a:off x="511074" y="1029000"/>
        <a:ext cx="3246457" cy="514500"/>
      </dsp:txXfrm>
    </dsp:sp>
    <dsp:sp modelId="{0F9D9EB2-CB4F-4C17-BD32-44FF5EE19CEA}">
      <dsp:nvSpPr>
        <dsp:cNvPr id="0" name=""/>
        <dsp:cNvSpPr/>
      </dsp:nvSpPr>
      <dsp:spPr>
        <a:xfrm>
          <a:off x="226391" y="964687"/>
          <a:ext cx="643125" cy="6431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280E76-9303-414C-859C-4810BF10E295}">
      <dsp:nvSpPr>
        <dsp:cNvPr id="0" name=""/>
        <dsp:cNvSpPr/>
      </dsp:nvSpPr>
      <dsp:spPr>
        <a:xfrm>
          <a:off x="299955" y="1800750"/>
          <a:ext cx="3433478" cy="5145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8385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Если просят показать или потрогать – скажи «НЕТ» и расскажи родителям</a:t>
          </a:r>
        </a:p>
      </dsp:txBody>
      <dsp:txXfrm>
        <a:off x="299955" y="1800750"/>
        <a:ext cx="3433478" cy="514500"/>
      </dsp:txXfrm>
    </dsp:sp>
    <dsp:sp modelId="{B82535A4-A486-4E73-B26A-051DBAD751E7}">
      <dsp:nvSpPr>
        <dsp:cNvPr id="0" name=""/>
        <dsp:cNvSpPr/>
      </dsp:nvSpPr>
      <dsp:spPr>
        <a:xfrm>
          <a:off x="39371" y="1736438"/>
          <a:ext cx="643125" cy="6431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213F92-2A0C-475D-9AAB-898B53C45301}">
      <dsp:nvSpPr>
        <dsp:cNvPr id="0" name=""/>
        <dsp:cNvSpPr/>
      </dsp:nvSpPr>
      <dsp:spPr>
        <a:xfrm>
          <a:off x="1042603" y="1684420"/>
          <a:ext cx="419892" cy="1343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9946" y="0"/>
              </a:lnTo>
              <a:lnTo>
                <a:pt x="209946" y="1343345"/>
              </a:lnTo>
              <a:lnTo>
                <a:pt x="419892" y="134334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217364" y="2320907"/>
        <a:ext cx="70371" cy="70371"/>
      </dsp:txXfrm>
    </dsp:sp>
    <dsp:sp modelId="{D2A22B4B-3797-4B01-9996-65B75C88C0F2}">
      <dsp:nvSpPr>
        <dsp:cNvPr id="0" name=""/>
        <dsp:cNvSpPr/>
      </dsp:nvSpPr>
      <dsp:spPr>
        <a:xfrm>
          <a:off x="1042603" y="1684420"/>
          <a:ext cx="419892" cy="6744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9946" y="0"/>
              </a:lnTo>
              <a:lnTo>
                <a:pt x="209946" y="674471"/>
              </a:lnTo>
              <a:lnTo>
                <a:pt x="419892" y="67447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232687" y="2001793"/>
        <a:ext cx="39724" cy="39724"/>
      </dsp:txXfrm>
    </dsp:sp>
    <dsp:sp modelId="{0F710C07-0F20-4172-99C7-D7410A3E2C9A}">
      <dsp:nvSpPr>
        <dsp:cNvPr id="0" name=""/>
        <dsp:cNvSpPr/>
      </dsp:nvSpPr>
      <dsp:spPr>
        <a:xfrm>
          <a:off x="1042603" y="1621072"/>
          <a:ext cx="41989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63347"/>
              </a:moveTo>
              <a:lnTo>
                <a:pt x="209946" y="63347"/>
              </a:lnTo>
              <a:lnTo>
                <a:pt x="209946" y="45720"/>
              </a:lnTo>
              <a:lnTo>
                <a:pt x="419892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242043" y="1656286"/>
        <a:ext cx="21013" cy="21013"/>
      </dsp:txXfrm>
    </dsp:sp>
    <dsp:sp modelId="{C875CA09-42B0-46FD-BAB5-30FF5CE59F79}">
      <dsp:nvSpPr>
        <dsp:cNvPr id="0" name=""/>
        <dsp:cNvSpPr/>
      </dsp:nvSpPr>
      <dsp:spPr>
        <a:xfrm>
          <a:off x="1042603" y="986298"/>
          <a:ext cx="419892" cy="698122"/>
        </a:xfrm>
        <a:custGeom>
          <a:avLst/>
          <a:gdLst/>
          <a:ahLst/>
          <a:cxnLst/>
          <a:rect l="0" t="0" r="0" b="0"/>
          <a:pathLst>
            <a:path>
              <a:moveTo>
                <a:pt x="0" y="698122"/>
              </a:moveTo>
              <a:lnTo>
                <a:pt x="209946" y="698122"/>
              </a:lnTo>
              <a:lnTo>
                <a:pt x="209946" y="0"/>
              </a:lnTo>
              <a:lnTo>
                <a:pt x="419892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232183" y="1314992"/>
        <a:ext cx="40733" cy="40733"/>
      </dsp:txXfrm>
    </dsp:sp>
    <dsp:sp modelId="{3D665D1F-5383-49E6-9A82-4EB645D23E5F}">
      <dsp:nvSpPr>
        <dsp:cNvPr id="0" name=""/>
        <dsp:cNvSpPr/>
      </dsp:nvSpPr>
      <dsp:spPr>
        <a:xfrm>
          <a:off x="1042603" y="335052"/>
          <a:ext cx="419892" cy="1349368"/>
        </a:xfrm>
        <a:custGeom>
          <a:avLst/>
          <a:gdLst/>
          <a:ahLst/>
          <a:cxnLst/>
          <a:rect l="0" t="0" r="0" b="0"/>
          <a:pathLst>
            <a:path>
              <a:moveTo>
                <a:pt x="0" y="1349368"/>
              </a:moveTo>
              <a:lnTo>
                <a:pt x="209946" y="1349368"/>
              </a:lnTo>
              <a:lnTo>
                <a:pt x="209946" y="0"/>
              </a:lnTo>
              <a:lnTo>
                <a:pt x="419892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217220" y="974406"/>
        <a:ext cx="70659" cy="70659"/>
      </dsp:txXfrm>
    </dsp:sp>
    <dsp:sp modelId="{DE59C05E-5AC2-4D09-8838-6531B9BA2D99}">
      <dsp:nvSpPr>
        <dsp:cNvPr id="0" name=""/>
        <dsp:cNvSpPr/>
      </dsp:nvSpPr>
      <dsp:spPr>
        <a:xfrm rot="16200000">
          <a:off x="-1028069" y="1298167"/>
          <a:ext cx="3368841" cy="772505"/>
        </a:xfrm>
        <a:prstGeom prst="rect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kern="1200" dirty="0"/>
            <a:t>Ребёнок внезапно</a:t>
          </a:r>
        </a:p>
      </dsp:txBody>
      <dsp:txXfrm>
        <a:off x="-1028069" y="1298167"/>
        <a:ext cx="3368841" cy="772505"/>
      </dsp:txXfrm>
    </dsp:sp>
    <dsp:sp modelId="{A1569E30-71A8-4EDF-BEE4-B8158E1FE711}">
      <dsp:nvSpPr>
        <dsp:cNvPr id="0" name=""/>
        <dsp:cNvSpPr/>
      </dsp:nvSpPr>
      <dsp:spPr>
        <a:xfrm>
          <a:off x="1462496" y="85373"/>
          <a:ext cx="2099461" cy="49935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боится оставаться с конкретным человеком</a:t>
          </a:r>
        </a:p>
      </dsp:txBody>
      <dsp:txXfrm>
        <a:off x="1462496" y="85373"/>
        <a:ext cx="2099461" cy="499358"/>
      </dsp:txXfrm>
    </dsp:sp>
    <dsp:sp modelId="{AB5060D6-4D16-4105-AE18-B142B953ED2B}">
      <dsp:nvSpPr>
        <dsp:cNvPr id="0" name=""/>
        <dsp:cNvSpPr/>
      </dsp:nvSpPr>
      <dsp:spPr>
        <a:xfrm>
          <a:off x="1462496" y="744751"/>
          <a:ext cx="2099461" cy="4830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плохо спит, видит кошмары</a:t>
          </a:r>
        </a:p>
      </dsp:txBody>
      <dsp:txXfrm>
        <a:off x="1462496" y="744751"/>
        <a:ext cx="2099461" cy="483093"/>
      </dsp:txXfrm>
    </dsp:sp>
    <dsp:sp modelId="{DB5E602E-D264-4C81-B797-DB304DB53D7A}">
      <dsp:nvSpPr>
        <dsp:cNvPr id="0" name=""/>
        <dsp:cNvSpPr/>
      </dsp:nvSpPr>
      <dsp:spPr>
        <a:xfrm>
          <a:off x="1462496" y="1387865"/>
          <a:ext cx="2099461" cy="55785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стал агрессивным или замкнутым</a:t>
          </a:r>
        </a:p>
      </dsp:txBody>
      <dsp:txXfrm>
        <a:off x="1462496" y="1387865"/>
        <a:ext cx="2099461" cy="557855"/>
      </dsp:txXfrm>
    </dsp:sp>
    <dsp:sp modelId="{66FDB06E-07B5-4141-A04B-08A1BE440F58}">
      <dsp:nvSpPr>
        <dsp:cNvPr id="0" name=""/>
        <dsp:cNvSpPr/>
      </dsp:nvSpPr>
      <dsp:spPr>
        <a:xfrm>
          <a:off x="1462496" y="2105740"/>
          <a:ext cx="2099461" cy="5063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знает о сексе больше возрастной нормы</a:t>
          </a:r>
        </a:p>
      </dsp:txBody>
      <dsp:txXfrm>
        <a:off x="1462496" y="2105740"/>
        <a:ext cx="2099461" cy="506303"/>
      </dsp:txXfrm>
    </dsp:sp>
    <dsp:sp modelId="{6AB12CF8-D155-483F-9937-F3ECD3B5A53C}">
      <dsp:nvSpPr>
        <dsp:cNvPr id="0" name=""/>
        <dsp:cNvSpPr/>
      </dsp:nvSpPr>
      <dsp:spPr>
        <a:xfrm>
          <a:off x="1462496" y="2772063"/>
          <a:ext cx="2099461" cy="51140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жалуется на боль в интимной зоне</a:t>
          </a:r>
        </a:p>
      </dsp:txBody>
      <dsp:txXfrm>
        <a:off x="1462496" y="2772063"/>
        <a:ext cx="2099461" cy="5114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1CE5EA-3E22-4628-A4DA-2FF98AED3CBF}">
      <dsp:nvSpPr>
        <dsp:cNvPr id="0" name=""/>
        <dsp:cNvSpPr/>
      </dsp:nvSpPr>
      <dsp:spPr>
        <a:xfrm>
          <a:off x="546522" y="1691"/>
          <a:ext cx="2365689" cy="4919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Что делать родителям</a:t>
          </a:r>
        </a:p>
      </dsp:txBody>
      <dsp:txXfrm>
        <a:off x="560931" y="16100"/>
        <a:ext cx="2336871" cy="463130"/>
      </dsp:txXfrm>
    </dsp:sp>
    <dsp:sp modelId="{20EE311F-E318-4ABC-8BA9-2144FCA611D1}">
      <dsp:nvSpPr>
        <dsp:cNvPr id="0" name=""/>
        <dsp:cNvSpPr/>
      </dsp:nvSpPr>
      <dsp:spPr>
        <a:xfrm>
          <a:off x="783091" y="493639"/>
          <a:ext cx="236568" cy="368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961"/>
              </a:lnTo>
              <a:lnTo>
                <a:pt x="236568" y="36896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745705-B5AC-46F8-A127-55BE7055B463}">
      <dsp:nvSpPr>
        <dsp:cNvPr id="0" name=""/>
        <dsp:cNvSpPr/>
      </dsp:nvSpPr>
      <dsp:spPr>
        <a:xfrm>
          <a:off x="1019660" y="616626"/>
          <a:ext cx="3270518" cy="491948"/>
        </a:xfrm>
        <a:prstGeom prst="roundRect">
          <a:avLst>
            <a:gd name="adj" fmla="val 10000"/>
          </a:avLst>
        </a:prstGeom>
        <a:solidFill>
          <a:srgbClr val="ED7D31">
            <a:alpha val="90000"/>
          </a:srgbClr>
        </a:solidFill>
        <a:ln w="12700" cap="flat" cmpd="sng" algn="ctr">
          <a:solidFill>
            <a:srgbClr val="EF8A4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bg1"/>
              </a:solidFill>
            </a:rPr>
            <a:t>Учить называть части тела правильно</a:t>
          </a:r>
        </a:p>
      </dsp:txBody>
      <dsp:txXfrm>
        <a:off x="1034069" y="631035"/>
        <a:ext cx="3241700" cy="463130"/>
      </dsp:txXfrm>
    </dsp:sp>
    <dsp:sp modelId="{F9DBBFD2-7954-49D9-BFBC-15EFE2B547C8}">
      <dsp:nvSpPr>
        <dsp:cNvPr id="0" name=""/>
        <dsp:cNvSpPr/>
      </dsp:nvSpPr>
      <dsp:spPr>
        <a:xfrm>
          <a:off x="783091" y="493639"/>
          <a:ext cx="236568" cy="9838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3896"/>
              </a:lnTo>
              <a:lnTo>
                <a:pt x="236568" y="9838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B0B9A-E217-4D62-9293-958CD0F32986}">
      <dsp:nvSpPr>
        <dsp:cNvPr id="0" name=""/>
        <dsp:cNvSpPr/>
      </dsp:nvSpPr>
      <dsp:spPr>
        <a:xfrm>
          <a:off x="1019660" y="1231561"/>
          <a:ext cx="3290078" cy="491948"/>
        </a:xfrm>
        <a:prstGeom prst="roundRect">
          <a:avLst>
            <a:gd name="adj" fmla="val 10000"/>
          </a:avLst>
        </a:prstGeom>
        <a:solidFill>
          <a:srgbClr val="ED7D31">
            <a:alpha val="90000"/>
          </a:srgb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bg1"/>
              </a:solidFill>
            </a:rPr>
            <a:t>Разрешить говорить «нет» взрослому</a:t>
          </a:r>
        </a:p>
      </dsp:txBody>
      <dsp:txXfrm>
        <a:off x="1034069" y="1245970"/>
        <a:ext cx="3261260" cy="463130"/>
      </dsp:txXfrm>
    </dsp:sp>
    <dsp:sp modelId="{8D1FC058-749A-4FA7-9245-CEEE8824F987}">
      <dsp:nvSpPr>
        <dsp:cNvPr id="0" name=""/>
        <dsp:cNvSpPr/>
      </dsp:nvSpPr>
      <dsp:spPr>
        <a:xfrm>
          <a:off x="783091" y="493639"/>
          <a:ext cx="236568" cy="15988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8831"/>
              </a:lnTo>
              <a:lnTo>
                <a:pt x="236568" y="15988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BA26C3-8E4C-4B92-BF60-3E18FEFE9010}">
      <dsp:nvSpPr>
        <dsp:cNvPr id="0" name=""/>
        <dsp:cNvSpPr/>
      </dsp:nvSpPr>
      <dsp:spPr>
        <a:xfrm>
          <a:off x="1019660" y="1846496"/>
          <a:ext cx="3017113" cy="491948"/>
        </a:xfrm>
        <a:prstGeom prst="roundRect">
          <a:avLst>
            <a:gd name="adj" fmla="val 10000"/>
          </a:avLst>
        </a:prstGeom>
        <a:solidFill>
          <a:srgbClr val="ED7D31">
            <a:alpha val="90000"/>
          </a:srgbClr>
        </a:solidFill>
        <a:ln w="12700" cap="flat" cmpd="sng" algn="ctr">
          <a:solidFill>
            <a:srgbClr val="EF8A4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bg1"/>
              </a:solidFill>
            </a:rPr>
            <a:t>Верить ребёнку: «Ты молодец, что сказал»</a:t>
          </a:r>
        </a:p>
      </dsp:txBody>
      <dsp:txXfrm>
        <a:off x="1034069" y="1860905"/>
        <a:ext cx="2988295" cy="463130"/>
      </dsp:txXfrm>
    </dsp:sp>
    <dsp:sp modelId="{81FE45AC-4513-43C8-BC66-42FB6795D1ED}">
      <dsp:nvSpPr>
        <dsp:cNvPr id="0" name=""/>
        <dsp:cNvSpPr/>
      </dsp:nvSpPr>
      <dsp:spPr>
        <a:xfrm>
          <a:off x="783091" y="493639"/>
          <a:ext cx="236568" cy="2213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3766"/>
              </a:lnTo>
              <a:lnTo>
                <a:pt x="236568" y="22137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22C54-DC39-4D6E-8B9F-4A3E6BED40E7}">
      <dsp:nvSpPr>
        <dsp:cNvPr id="0" name=""/>
        <dsp:cNvSpPr/>
      </dsp:nvSpPr>
      <dsp:spPr>
        <a:xfrm>
          <a:off x="1019660" y="2461431"/>
          <a:ext cx="3306898" cy="491948"/>
        </a:xfrm>
        <a:prstGeom prst="roundRect">
          <a:avLst>
            <a:gd name="adj" fmla="val 10000"/>
          </a:avLst>
        </a:prstGeom>
        <a:solidFill>
          <a:srgbClr val="ED7D31">
            <a:alpha val="90000"/>
          </a:srgb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bg1"/>
              </a:solidFill>
            </a:rPr>
            <a:t>Сообщать в полицию/опеку при подозрении</a:t>
          </a:r>
        </a:p>
      </dsp:txBody>
      <dsp:txXfrm>
        <a:off x="1034069" y="2475840"/>
        <a:ext cx="3278080" cy="4631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51232-F37E-453D-8D09-50C419C99A6D}">
      <dsp:nvSpPr>
        <dsp:cNvPr id="0" name=""/>
        <dsp:cNvSpPr/>
      </dsp:nvSpPr>
      <dsp:spPr>
        <a:xfrm rot="10800000">
          <a:off x="866702" y="30951"/>
          <a:ext cx="2914410" cy="469938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3931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112</a:t>
          </a:r>
          <a:r>
            <a:rPr lang="ru-RU" sz="1600" kern="1200" dirty="0"/>
            <a:t>                                 единый номер</a:t>
          </a:r>
        </a:p>
      </dsp:txBody>
      <dsp:txXfrm rot="10800000">
        <a:off x="984186" y="30951"/>
        <a:ext cx="2796926" cy="469938"/>
      </dsp:txXfrm>
    </dsp:sp>
    <dsp:sp modelId="{407A4888-B5D1-4F07-890D-AE44ED569854}">
      <dsp:nvSpPr>
        <dsp:cNvPr id="0" name=""/>
        <dsp:cNvSpPr/>
      </dsp:nvSpPr>
      <dsp:spPr>
        <a:xfrm>
          <a:off x="601458" y="676"/>
          <a:ext cx="530488" cy="530488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EC9B8B-41C8-4CE0-9977-0EC310E1E3BE}">
      <dsp:nvSpPr>
        <dsp:cNvPr id="0" name=""/>
        <dsp:cNvSpPr/>
      </dsp:nvSpPr>
      <dsp:spPr>
        <a:xfrm rot="10800000">
          <a:off x="866702" y="715947"/>
          <a:ext cx="2914410" cy="477630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3931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8-800-2000-122     </a:t>
          </a:r>
          <a:r>
            <a:rPr lang="ru-RU" sz="1600" kern="1200" dirty="0"/>
            <a:t>      Детский телефон доверия</a:t>
          </a:r>
        </a:p>
      </dsp:txBody>
      <dsp:txXfrm rot="10800000">
        <a:off x="986109" y="715947"/>
        <a:ext cx="2795003" cy="477630"/>
      </dsp:txXfrm>
    </dsp:sp>
    <dsp:sp modelId="{85725033-AE10-469F-8A7A-BC7943A6C3AF}">
      <dsp:nvSpPr>
        <dsp:cNvPr id="0" name=""/>
        <dsp:cNvSpPr/>
      </dsp:nvSpPr>
      <dsp:spPr>
        <a:xfrm>
          <a:off x="601458" y="689518"/>
          <a:ext cx="530488" cy="530488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12870A-BCE0-4FB1-AEBB-6A0B6319B80C}">
      <dsp:nvSpPr>
        <dsp:cNvPr id="0" name=""/>
        <dsp:cNvSpPr/>
      </dsp:nvSpPr>
      <dsp:spPr>
        <a:xfrm rot="10800000">
          <a:off x="866702" y="1409822"/>
          <a:ext cx="2914410" cy="467566"/>
        </a:xfrm>
        <a:prstGeom prst="homePlat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3931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8-800-250-59-56  </a:t>
          </a:r>
          <a:r>
            <a:rPr lang="ru-RU" sz="1600" kern="1200" dirty="0"/>
            <a:t>    «Ребёнок в опасности»</a:t>
          </a:r>
        </a:p>
      </dsp:txBody>
      <dsp:txXfrm rot="10800000">
        <a:off x="983593" y="1409822"/>
        <a:ext cx="2797519" cy="467566"/>
      </dsp:txXfrm>
    </dsp:sp>
    <dsp:sp modelId="{84EB1E8E-1EF1-40EE-BDF3-D6E17A4EE7BD}">
      <dsp:nvSpPr>
        <dsp:cNvPr id="0" name=""/>
        <dsp:cNvSpPr/>
      </dsp:nvSpPr>
      <dsp:spPr>
        <a:xfrm>
          <a:off x="601458" y="1378361"/>
          <a:ext cx="530488" cy="530488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F80927-5E63-45F0-A7CC-2CA3045946EF}">
      <dsp:nvSpPr>
        <dsp:cNvPr id="0" name=""/>
        <dsp:cNvSpPr/>
      </dsp:nvSpPr>
      <dsp:spPr>
        <a:xfrm rot="10800000">
          <a:off x="866702" y="2067204"/>
          <a:ext cx="2914410" cy="708774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3931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7(4725)24-91-63</a:t>
          </a:r>
          <a:r>
            <a:rPr lang="ru-RU" sz="1600" kern="1200" dirty="0"/>
            <a:t>         Органы опеки Старооскольского округа</a:t>
          </a:r>
        </a:p>
      </dsp:txBody>
      <dsp:txXfrm rot="10800000">
        <a:off x="1043895" y="2067204"/>
        <a:ext cx="2737217" cy="708774"/>
      </dsp:txXfrm>
    </dsp:sp>
    <dsp:sp modelId="{4DC207E5-68D2-4874-B35B-A288EB7B7900}">
      <dsp:nvSpPr>
        <dsp:cNvPr id="0" name=""/>
        <dsp:cNvSpPr/>
      </dsp:nvSpPr>
      <dsp:spPr>
        <a:xfrm>
          <a:off x="601458" y="2156347"/>
          <a:ext cx="530488" cy="530488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2819F2-E66C-421F-A67C-83B8386D98AD}">
      <dsp:nvSpPr>
        <dsp:cNvPr id="0" name=""/>
        <dsp:cNvSpPr/>
      </dsp:nvSpPr>
      <dsp:spPr>
        <a:xfrm>
          <a:off x="716722" y="185691"/>
          <a:ext cx="2483608" cy="548504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Важно для родителей    дошкольников</a:t>
          </a:r>
        </a:p>
      </dsp:txBody>
      <dsp:txXfrm>
        <a:off x="743498" y="212467"/>
        <a:ext cx="2430056" cy="494952"/>
      </dsp:txXfrm>
    </dsp:sp>
    <dsp:sp modelId="{FDD06FEF-A137-4DD4-B253-44AF3A6B41AD}">
      <dsp:nvSpPr>
        <dsp:cNvPr id="0" name=""/>
        <dsp:cNvSpPr/>
      </dsp:nvSpPr>
      <dsp:spPr>
        <a:xfrm>
          <a:off x="333635" y="757878"/>
          <a:ext cx="3225106" cy="1095296"/>
        </a:xfrm>
        <a:prstGeom prst="roundRect">
          <a:avLst/>
        </a:prstGeom>
        <a:solidFill>
          <a:srgbClr val="ED7D3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Данная инфографика – для вас, чтобы вовремя заметить опасность. Не показывайте её детям в таком виде. Обсуждайте с ребёнком правила безопасности мягко и без запугивания.</a:t>
          </a:r>
        </a:p>
      </dsp:txBody>
      <dsp:txXfrm>
        <a:off x="387103" y="811346"/>
        <a:ext cx="3118170" cy="988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6510AC7B-E7E0-8C3D-E41B-4D8EB41AE8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02EBE0F-5BB5-23DA-71AA-2393ED1B860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C60F2-7DCF-4F0B-B319-1DE890C30D88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F938F9E-5795-1FBA-F3C8-09F2620D5F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Базарова Татьяна Михайловна, педагог-психолог МБДОУ ДС №71 "Почемучка"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99FF6F0-23C4-0132-3358-2B9CB9224A4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7B12A-D9C4-475A-B5D0-F93329D0F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53726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15:21:33.676"/>
    </inkml:context>
    <inkml:brush xml:id="br0">
      <inkml:brushProperty name="width" value="0.025" units="cm"/>
      <inkml:brushProperty name="height" value="0.025" units="cm"/>
      <inkml:brushProperty name="color" value="#9999FF"/>
    </inkml:brush>
  </inkml:definitions>
  <inkml:trace contextRef="#ctx0" brushRef="#br0">0 1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263CA-9712-4710-801C-395ABA613D7C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43000"/>
            <a:ext cx="2190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Базарова Татьяна Михайловна, педагог-психолог МБДОУ ДС №71 "Почемучка"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CE536-1325-49E4-A38A-6EE320599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841618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3820"/>
            <a:ext cx="6425724" cy="3709623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596500"/>
            <a:ext cx="5669756" cy="2572564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B58A1-450E-4FAD-9AAB-B1F2BF00BC68}" type="datetime1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C456A-EBA1-461F-87A6-E698744FF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047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7AF8A-73FD-4DD1-842C-E4EF6C5DBA4B}" type="datetime1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C456A-EBA1-461F-87A6-E698744FF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407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7296"/>
            <a:ext cx="1630055" cy="902987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7296"/>
            <a:ext cx="4795669" cy="902987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50EE-42A6-491A-A27B-D6832FFF6272}" type="datetime1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C456A-EBA1-461F-87A6-E698744FF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402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88E0-A8D3-48F0-AE4D-263B52958E59}" type="datetime1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C456A-EBA1-461F-87A6-E698744FF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82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56429"/>
            <a:ext cx="6520220" cy="4432308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30668"/>
            <a:ext cx="6520220" cy="2330846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2269-C1C4-4761-8173-D45190141A0C}" type="datetime1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C456A-EBA1-461F-87A6-E698744FF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45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36480"/>
            <a:ext cx="3212862" cy="676069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36480"/>
            <a:ext cx="3212862" cy="676069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8C6B9-3B89-4DEA-98F6-363AB53F181A}" type="datetime1">
              <a:rPr lang="ru-RU" smtClean="0"/>
              <a:t>04.06.2026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C456A-EBA1-461F-87A6-E698744FF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567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7298"/>
            <a:ext cx="6520220" cy="20595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12029"/>
            <a:ext cx="3198096" cy="1280115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92144"/>
            <a:ext cx="3198096" cy="572475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12029"/>
            <a:ext cx="3213847" cy="1280115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92144"/>
            <a:ext cx="3213847" cy="572475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5751-81DD-4F98-9333-608337684C64}" type="datetime1">
              <a:rPr lang="ru-RU" smtClean="0"/>
              <a:t>04.06.2026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C456A-EBA1-461F-87A6-E698744FF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925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66A1-90D2-4DC9-8131-8554EA67C4BF}" type="datetime1">
              <a:rPr lang="ru-RU" smtClean="0"/>
              <a:t>04.06.2026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C456A-EBA1-461F-87A6-E698744FF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396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4D2B-E1C1-4AA2-BE2A-53010E42C2E4}" type="datetime1">
              <a:rPr lang="ru-RU" smtClean="0"/>
              <a:t>04.06.2026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C456A-EBA1-461F-87A6-E698744FF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167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0353"/>
            <a:ext cx="2438192" cy="2486237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4168"/>
            <a:ext cx="3827085" cy="7572169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96590"/>
            <a:ext cx="2438192" cy="5922078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2C86-5A0D-42B1-9736-5C88914D73AF}" type="datetime1">
              <a:rPr lang="ru-RU" smtClean="0"/>
              <a:t>04.06.2026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C456A-EBA1-461F-87A6-E698744FF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904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0353"/>
            <a:ext cx="2438192" cy="2486237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4168"/>
            <a:ext cx="3827085" cy="7572169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96590"/>
            <a:ext cx="2438192" cy="5922078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0DFC-32C0-4936-9E96-9BD900D6B3C6}" type="datetime1">
              <a:rPr lang="ru-RU" smtClean="0"/>
              <a:t>04.06.2026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C456A-EBA1-461F-87A6-E698744FF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10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7298"/>
            <a:ext cx="6520220" cy="2059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36480"/>
            <a:ext cx="6520220" cy="6760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875887"/>
            <a:ext cx="1700927" cy="5672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37050-F625-4194-B151-001D1595FB22}" type="datetime1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875887"/>
            <a:ext cx="2551390" cy="5672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875887"/>
            <a:ext cx="1700927" cy="5672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C456A-EBA1-461F-87A6-E698744FF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68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diagramData" Target="../diagrams/data3.xml"/><Relationship Id="rId18" Type="http://schemas.openxmlformats.org/officeDocument/2006/relationships/image" Target="../media/image2.png"/><Relationship Id="rId26" Type="http://schemas.microsoft.com/office/2007/relationships/diagramDrawing" Target="../diagrams/drawing4.xml"/><Relationship Id="rId39" Type="http://schemas.openxmlformats.org/officeDocument/2006/relationships/image" Target="../media/image13.svg"/><Relationship Id="rId21" Type="http://schemas.openxmlformats.org/officeDocument/2006/relationships/image" Target="../media/image5.svg"/><Relationship Id="rId34" Type="http://schemas.openxmlformats.org/officeDocument/2006/relationships/image" Target="../media/image8.png"/><Relationship Id="rId42" Type="http://schemas.openxmlformats.org/officeDocument/2006/relationships/diagramData" Target="../diagrams/data5.xml"/><Relationship Id="rId47" Type="http://schemas.openxmlformats.org/officeDocument/2006/relationships/image" Target="../media/image16.png"/><Relationship Id="rId50" Type="http://schemas.openxmlformats.org/officeDocument/2006/relationships/image" Target="../media/image19.svg"/><Relationship Id="rId55" Type="http://schemas.microsoft.com/office/2007/relationships/diagramDrawing" Target="../diagrams/drawing6.xml"/><Relationship Id="rId63" Type="http://schemas.openxmlformats.org/officeDocument/2006/relationships/image" Target="../media/image27.svg"/><Relationship Id="rId68" Type="http://schemas.openxmlformats.org/officeDocument/2006/relationships/diagramQuickStyle" Target="../diagrams/quickStyle7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6" Type="http://schemas.openxmlformats.org/officeDocument/2006/relationships/diagramColors" Target="../diagrams/colors3.xml"/><Relationship Id="rId29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24" Type="http://schemas.openxmlformats.org/officeDocument/2006/relationships/diagramQuickStyle" Target="../diagrams/quickStyle4.xml"/><Relationship Id="rId37" Type="http://schemas.openxmlformats.org/officeDocument/2006/relationships/image" Target="../media/image11.svg"/><Relationship Id="rId40" Type="http://schemas.openxmlformats.org/officeDocument/2006/relationships/image" Target="../media/image14.png"/><Relationship Id="rId45" Type="http://schemas.openxmlformats.org/officeDocument/2006/relationships/diagramColors" Target="../diagrams/colors5.xml"/><Relationship Id="rId53" Type="http://schemas.openxmlformats.org/officeDocument/2006/relationships/diagramQuickStyle" Target="../diagrams/quickStyle6.xml"/><Relationship Id="rId58" Type="http://schemas.openxmlformats.org/officeDocument/2006/relationships/image" Target="../media/image22.png"/><Relationship Id="rId66" Type="http://schemas.openxmlformats.org/officeDocument/2006/relationships/diagramData" Target="../diagrams/data7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23" Type="http://schemas.openxmlformats.org/officeDocument/2006/relationships/diagramLayout" Target="../diagrams/layout4.xml"/><Relationship Id="rId28" Type="http://schemas.openxmlformats.org/officeDocument/2006/relationships/image" Target="../media/image7.svg"/><Relationship Id="rId36" Type="http://schemas.openxmlformats.org/officeDocument/2006/relationships/image" Target="../media/image10.png"/><Relationship Id="rId49" Type="http://schemas.openxmlformats.org/officeDocument/2006/relationships/image" Target="../media/image18.png"/><Relationship Id="rId57" Type="http://schemas.openxmlformats.org/officeDocument/2006/relationships/image" Target="../media/image21.svg"/><Relationship Id="rId61" Type="http://schemas.openxmlformats.org/officeDocument/2006/relationships/image" Target="../media/image25.png"/><Relationship Id="rId10" Type="http://schemas.openxmlformats.org/officeDocument/2006/relationships/diagramQuickStyle" Target="../diagrams/quickStyle2.xml"/><Relationship Id="rId19" Type="http://schemas.openxmlformats.org/officeDocument/2006/relationships/image" Target="../media/image3.svg"/><Relationship Id="rId44" Type="http://schemas.openxmlformats.org/officeDocument/2006/relationships/diagramQuickStyle" Target="../diagrams/quickStyle5.xml"/><Relationship Id="rId52" Type="http://schemas.openxmlformats.org/officeDocument/2006/relationships/diagramLayout" Target="../diagrams/layout6.xml"/><Relationship Id="rId60" Type="http://schemas.openxmlformats.org/officeDocument/2006/relationships/image" Target="../media/image24.png"/><Relationship Id="rId65" Type="http://schemas.openxmlformats.org/officeDocument/2006/relationships/image" Target="../media/image29.svg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openxmlformats.org/officeDocument/2006/relationships/diagramData" Target="../diagrams/data4.xml"/><Relationship Id="rId27" Type="http://schemas.openxmlformats.org/officeDocument/2006/relationships/image" Target="../media/image6.png"/><Relationship Id="rId35" Type="http://schemas.openxmlformats.org/officeDocument/2006/relationships/image" Target="../media/image9.svg"/><Relationship Id="rId43" Type="http://schemas.openxmlformats.org/officeDocument/2006/relationships/diagramLayout" Target="../diagrams/layout5.xml"/><Relationship Id="rId48" Type="http://schemas.openxmlformats.org/officeDocument/2006/relationships/image" Target="../media/image17.svg"/><Relationship Id="rId56" Type="http://schemas.openxmlformats.org/officeDocument/2006/relationships/image" Target="../media/image20.png"/><Relationship Id="rId64" Type="http://schemas.openxmlformats.org/officeDocument/2006/relationships/image" Target="../media/image28.png"/><Relationship Id="rId69" Type="http://schemas.openxmlformats.org/officeDocument/2006/relationships/diagramColors" Target="../diagrams/colors7.xml"/><Relationship Id="rId8" Type="http://schemas.openxmlformats.org/officeDocument/2006/relationships/diagramData" Target="../diagrams/data2.xml"/><Relationship Id="rId51" Type="http://schemas.openxmlformats.org/officeDocument/2006/relationships/diagramData" Target="../diagrams/data6.xml"/><Relationship Id="rId3" Type="http://schemas.openxmlformats.org/officeDocument/2006/relationships/diagramData" Target="../diagrams/data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5" Type="http://schemas.openxmlformats.org/officeDocument/2006/relationships/diagramColors" Target="../diagrams/colors4.xml"/><Relationship Id="rId33" Type="http://schemas.openxmlformats.org/officeDocument/2006/relationships/image" Target="../media/image11.png"/><Relationship Id="rId38" Type="http://schemas.openxmlformats.org/officeDocument/2006/relationships/image" Target="../media/image12.png"/><Relationship Id="rId46" Type="http://schemas.microsoft.com/office/2007/relationships/diagramDrawing" Target="../diagrams/drawing5.xml"/><Relationship Id="rId59" Type="http://schemas.openxmlformats.org/officeDocument/2006/relationships/image" Target="../media/image23.svg"/><Relationship Id="rId67" Type="http://schemas.openxmlformats.org/officeDocument/2006/relationships/diagramLayout" Target="../diagrams/layout7.xml"/><Relationship Id="rId20" Type="http://schemas.openxmlformats.org/officeDocument/2006/relationships/image" Target="../media/image4.png"/><Relationship Id="rId41" Type="http://schemas.openxmlformats.org/officeDocument/2006/relationships/image" Target="../media/image15.svg"/><Relationship Id="rId54" Type="http://schemas.openxmlformats.org/officeDocument/2006/relationships/diagramColors" Target="../diagrams/colors6.xml"/><Relationship Id="rId62" Type="http://schemas.openxmlformats.org/officeDocument/2006/relationships/image" Target="../media/image26.png"/><Relationship Id="rId70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id="{FC5F556A-0D61-91D6-E066-60AC35C419A6}"/>
              </a:ext>
            </a:extLst>
          </p:cNvPr>
          <p:cNvSpPr/>
          <p:nvPr/>
        </p:nvSpPr>
        <p:spPr>
          <a:xfrm>
            <a:off x="0" y="691978"/>
            <a:ext cx="7559675" cy="654908"/>
          </a:xfrm>
          <a:prstGeom prst="rect">
            <a:avLst/>
          </a:prstGeom>
          <a:solidFill>
            <a:srgbClr val="A5A5A5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332F4E1C-6F98-A9FB-1E6B-8E01C0A4B02A}"/>
              </a:ext>
            </a:extLst>
          </p:cNvPr>
          <p:cNvSpPr/>
          <p:nvPr/>
        </p:nvSpPr>
        <p:spPr>
          <a:xfrm>
            <a:off x="-1" y="-1"/>
            <a:ext cx="7559675" cy="691979"/>
          </a:xfrm>
          <a:prstGeom prst="rect">
            <a:avLst/>
          </a:prstGeom>
          <a:solidFill>
            <a:srgbClr val="5B9BD5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4" name="Прямоугольник 143">
            <a:extLst>
              <a:ext uri="{FF2B5EF4-FFF2-40B4-BE49-F238E27FC236}">
                <a16:creationId xmlns:a16="http://schemas.microsoft.com/office/drawing/2014/main" id="{84BE0620-59D8-9977-2E8F-DD3AE40257AF}"/>
              </a:ext>
            </a:extLst>
          </p:cNvPr>
          <p:cNvSpPr/>
          <p:nvPr/>
        </p:nvSpPr>
        <p:spPr>
          <a:xfrm>
            <a:off x="0" y="1759527"/>
            <a:ext cx="3629891" cy="1565564"/>
          </a:xfrm>
          <a:prstGeom prst="rect">
            <a:avLst/>
          </a:prstGeom>
          <a:solidFill>
            <a:srgbClr val="5B9BD5"/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3F69C7-F5F2-4361-7918-7514948CD5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7533858" cy="685800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solidFill>
                  <a:schemeClr val="bg1"/>
                </a:solidFill>
                <a:latin typeface="Arial Black" panose="020B0A04020102020204" pitchFamily="34" charset="0"/>
              </a:rPr>
              <a:t>«Ребёнок имеет право на свою безопасность»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134326C-3DE7-ED06-0A4C-0DF347DCA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638" y="723250"/>
            <a:ext cx="7399037" cy="586566"/>
          </a:xfrm>
        </p:spPr>
        <p:txBody>
          <a:bodyPr>
            <a:normAutofit lnSpcReduction="10000"/>
          </a:bodyPr>
          <a:lstStyle/>
          <a:p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Профилактика жестокого обращения и преступлений против половой неприкосновенности</a:t>
            </a:r>
          </a:p>
        </p:txBody>
      </p:sp>
      <p:graphicFrame>
        <p:nvGraphicFramePr>
          <p:cNvPr id="21" name="Схема 20">
            <a:extLst>
              <a:ext uri="{FF2B5EF4-FFF2-40B4-BE49-F238E27FC236}">
                <a16:creationId xmlns:a16="http://schemas.microsoft.com/office/drawing/2014/main" id="{F9E05BA2-FEA4-01E6-3517-1A92B39AE7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3400228"/>
              </p:ext>
            </p:extLst>
          </p:nvPr>
        </p:nvGraphicFramePr>
        <p:xfrm>
          <a:off x="0" y="1463658"/>
          <a:ext cx="3633537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8" name="Схема 27">
            <a:extLst>
              <a:ext uri="{FF2B5EF4-FFF2-40B4-BE49-F238E27FC236}">
                <a16:creationId xmlns:a16="http://schemas.microsoft.com/office/drawing/2014/main" id="{3E818BBA-C124-D4C7-F1AB-B693C4D69C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2946089"/>
              </p:ext>
            </p:extLst>
          </p:nvPr>
        </p:nvGraphicFramePr>
        <p:xfrm>
          <a:off x="108284" y="3404937"/>
          <a:ext cx="2755231" cy="377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31" name="Схема 30">
            <a:extLst>
              <a:ext uri="{FF2B5EF4-FFF2-40B4-BE49-F238E27FC236}">
                <a16:creationId xmlns:a16="http://schemas.microsoft.com/office/drawing/2014/main" id="{768A2140-C4BA-C5C2-B57A-5DF0A19DF6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906387"/>
              </p:ext>
            </p:extLst>
          </p:nvPr>
        </p:nvGraphicFramePr>
        <p:xfrm>
          <a:off x="0" y="3727938"/>
          <a:ext cx="3826042" cy="2572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pic>
        <p:nvPicPr>
          <p:cNvPr id="33" name="Рисунок 32" descr="Рубашка">
            <a:extLst>
              <a:ext uri="{FF2B5EF4-FFF2-40B4-BE49-F238E27FC236}">
                <a16:creationId xmlns:a16="http://schemas.microsoft.com/office/drawing/2014/main" id="{312703CE-C5FD-A307-F495-32F33A4C8B44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268683" y="4746010"/>
            <a:ext cx="553075" cy="553075"/>
          </a:xfrm>
          <a:prstGeom prst="rect">
            <a:avLst/>
          </a:prstGeom>
        </p:spPr>
      </p:pic>
      <p:pic>
        <p:nvPicPr>
          <p:cNvPr id="41" name="Рисунок 40" descr="Поднятая рука">
            <a:extLst>
              <a:ext uri="{FF2B5EF4-FFF2-40B4-BE49-F238E27FC236}">
                <a16:creationId xmlns:a16="http://schemas.microsoft.com/office/drawing/2014/main" id="{161E3FE4-56D2-EF74-70AB-6B16834405AD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740" y="5456070"/>
            <a:ext cx="639787" cy="639787"/>
          </a:xfrm>
          <a:prstGeom prst="rect">
            <a:avLst/>
          </a:prstGeom>
        </p:spPr>
      </p:pic>
      <p:graphicFrame>
        <p:nvGraphicFramePr>
          <p:cNvPr id="59" name="Схема 58">
            <a:extLst>
              <a:ext uri="{FF2B5EF4-FFF2-40B4-BE49-F238E27FC236}">
                <a16:creationId xmlns:a16="http://schemas.microsoft.com/office/drawing/2014/main" id="{B0B478D0-EA9C-1968-EF52-FE0E26E6D8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6935181"/>
              </p:ext>
            </p:extLst>
          </p:nvPr>
        </p:nvGraphicFramePr>
        <p:xfrm>
          <a:off x="-253085" y="6773380"/>
          <a:ext cx="3832056" cy="33688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pic>
        <p:nvPicPr>
          <p:cNvPr id="73" name="Рисунок 72" descr="Мужской">
            <a:extLst>
              <a:ext uri="{FF2B5EF4-FFF2-40B4-BE49-F238E27FC236}">
                <a16:creationId xmlns:a16="http://schemas.microsoft.com/office/drawing/2014/main" id="{911AC438-6062-6D40-862C-6619A894D9B9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3392407" y="8650391"/>
            <a:ext cx="724533" cy="72453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75" name="Рукописный ввод 74">
                <a:extLst>
                  <a:ext uri="{FF2B5EF4-FFF2-40B4-BE49-F238E27FC236}">
                    <a16:creationId xmlns:a16="http://schemas.microsoft.com/office/drawing/2014/main" id="{260C27BE-6EC1-F42C-9B6C-E7CAAC4C556B}"/>
                  </a:ext>
                </a:extLst>
              </p14:cNvPr>
              <p14:cNvContentPartPr/>
              <p14:nvPr/>
            </p14:nvContentPartPr>
            <p14:xfrm>
              <a:off x="2073682" y="8844664"/>
              <a:ext cx="360" cy="360"/>
            </p14:xfrm>
          </p:contentPart>
        </mc:Choice>
        <mc:Fallback xmlns="">
          <p:pic>
            <p:nvPicPr>
              <p:cNvPr id="75" name="Рукописный ввод 74">
                <a:extLst>
                  <a:ext uri="{FF2B5EF4-FFF2-40B4-BE49-F238E27FC236}">
                    <a16:creationId xmlns:a16="http://schemas.microsoft.com/office/drawing/2014/main" id="{260C27BE-6EC1-F42C-9B6C-E7CAAC4C556B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069362" y="8840344"/>
                <a:ext cx="9000" cy="9000"/>
              </a:xfrm>
              <a:prstGeom prst="rect">
                <a:avLst/>
              </a:prstGeom>
            </p:spPr>
          </p:pic>
        </mc:Fallback>
      </mc:AlternateContent>
      <p:pic>
        <p:nvPicPr>
          <p:cNvPr id="69" name="Рисунок 68" descr="Женский">
            <a:extLst>
              <a:ext uri="{FF2B5EF4-FFF2-40B4-BE49-F238E27FC236}">
                <a16:creationId xmlns:a16="http://schemas.microsoft.com/office/drawing/2014/main" id="{FA476C5A-AD1E-6DC3-6D42-BDBD0437FE25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3195969" y="8868775"/>
            <a:ext cx="756069" cy="756069"/>
          </a:xfrm>
          <a:prstGeom prst="rect">
            <a:avLst/>
          </a:prstGeom>
        </p:spPr>
      </p:pic>
      <p:pic>
        <p:nvPicPr>
          <p:cNvPr id="139" name="Рисунок 138" descr="Печальное лицо со сплошной заливкой">
            <a:extLst>
              <a:ext uri="{FF2B5EF4-FFF2-40B4-BE49-F238E27FC236}">
                <a16:creationId xmlns:a16="http://schemas.microsoft.com/office/drawing/2014/main" id="{6B748800-4895-31BD-29BD-F10B8201EE5B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3286271" y="8139983"/>
            <a:ext cx="649288" cy="649288"/>
          </a:xfrm>
          <a:prstGeom prst="rect">
            <a:avLst/>
          </a:prstGeom>
        </p:spPr>
      </p:pic>
      <p:pic>
        <p:nvPicPr>
          <p:cNvPr id="141" name="Рисунок 140" descr="Сон">
            <a:extLst>
              <a:ext uri="{FF2B5EF4-FFF2-40B4-BE49-F238E27FC236}">
                <a16:creationId xmlns:a16="http://schemas.microsoft.com/office/drawing/2014/main" id="{9B306819-F146-8F29-3367-9DEA76CFB523}"/>
              </a:ext>
            </a:extLst>
          </p:cNvPr>
          <p:cNvPicPr>
            <a:picLocks noChangeAspect="1"/>
          </p:cNvPicPr>
          <p:nvPr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>
            <a:off x="3306072" y="7372818"/>
            <a:ext cx="825500" cy="825500"/>
          </a:xfrm>
          <a:prstGeom prst="rect">
            <a:avLst/>
          </a:prstGeom>
        </p:spPr>
      </p:pic>
      <p:pic>
        <p:nvPicPr>
          <p:cNvPr id="143" name="Рисунок 142" descr="Направленный вправо указательный палец, тыльная сторона руки">
            <a:extLst>
              <a:ext uri="{FF2B5EF4-FFF2-40B4-BE49-F238E27FC236}">
                <a16:creationId xmlns:a16="http://schemas.microsoft.com/office/drawing/2014/main" id="{A16B93BB-C387-2BEC-93A6-8E9287896325}"/>
              </a:ext>
            </a:extLst>
          </p:cNvPr>
          <p:cNvPicPr>
            <a:picLocks noChangeAspect="1"/>
          </p:cNvPicPr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 rot="5400000">
            <a:off x="3245447" y="9562835"/>
            <a:ext cx="696914" cy="696914"/>
          </a:xfrm>
          <a:prstGeom prst="rect">
            <a:avLst/>
          </a:prstGeom>
        </p:spPr>
      </p:pic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849919EC-6943-4D4C-6B15-8DB7C547C6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064325"/>
              </p:ext>
            </p:extLst>
          </p:nvPr>
        </p:nvGraphicFramePr>
        <p:xfrm>
          <a:off x="3189251" y="1427359"/>
          <a:ext cx="4873082" cy="2955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2" r:lo="rId43" r:qs="rId44" r:cs="rId45"/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57F6F785-2A9E-6BCA-2883-182E01D5DB04}"/>
              </a:ext>
            </a:extLst>
          </p:cNvPr>
          <p:cNvSpPr/>
          <p:nvPr/>
        </p:nvSpPr>
        <p:spPr>
          <a:xfrm>
            <a:off x="4404732" y="4480797"/>
            <a:ext cx="3154942" cy="38501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7C388485-9527-7D98-5804-BD85787D60B1}"/>
              </a:ext>
            </a:extLst>
          </p:cNvPr>
          <p:cNvSpPr/>
          <p:nvPr/>
        </p:nvSpPr>
        <p:spPr>
          <a:xfrm>
            <a:off x="657922" y="6190651"/>
            <a:ext cx="2977376" cy="55583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4F21659-1742-C9CB-F87F-C161EAFEF763}"/>
              </a:ext>
            </a:extLst>
          </p:cNvPr>
          <p:cNvSpPr txBox="1"/>
          <p:nvPr/>
        </p:nvSpPr>
        <p:spPr>
          <a:xfrm>
            <a:off x="546410" y="6124855"/>
            <a:ext cx="32115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Признаки, которые должны 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насторожить</a:t>
            </a:r>
          </a:p>
        </p:txBody>
      </p:sp>
      <p:pic>
        <p:nvPicPr>
          <p:cNvPr id="63" name="Рисунок 62" descr="Мужчина с ребенком">
            <a:extLst>
              <a:ext uri="{FF2B5EF4-FFF2-40B4-BE49-F238E27FC236}">
                <a16:creationId xmlns:a16="http://schemas.microsoft.com/office/drawing/2014/main" id="{425D92C8-738C-287B-4C7C-D1B4F39DC70C}"/>
              </a:ext>
            </a:extLst>
          </p:cNvPr>
          <p:cNvPicPr>
            <a:picLocks noChangeAspect="1"/>
          </p:cNvPicPr>
          <p:nvPr/>
        </p:nvPicPr>
        <p:blipFill>
          <a:blip r:embed="rId47">
            <a:extLs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3222139" y="6731355"/>
            <a:ext cx="771524" cy="7715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E571B2-2500-E8EA-138E-16650A3A32A5}"/>
              </a:ext>
            </a:extLst>
          </p:cNvPr>
          <p:cNvSpPr txBox="1"/>
          <p:nvPr/>
        </p:nvSpPr>
        <p:spPr>
          <a:xfrm>
            <a:off x="4393581" y="4487694"/>
            <a:ext cx="31660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/>
              <a:t> </a:t>
            </a:r>
            <a:r>
              <a:rPr lang="ru-RU" dirty="0">
                <a:solidFill>
                  <a:schemeClr val="bg1"/>
                </a:solidFill>
              </a:rPr>
              <a:t>Контакты помощи</a:t>
            </a:r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9D8A943F-EEDF-C22F-C5DB-5B5296C51039}"/>
              </a:ext>
            </a:extLst>
          </p:cNvPr>
          <p:cNvGrpSpPr/>
          <p:nvPr/>
        </p:nvGrpSpPr>
        <p:grpSpPr>
          <a:xfrm>
            <a:off x="4203584" y="4335192"/>
            <a:ext cx="760915" cy="760915"/>
            <a:chOff x="4237037" y="4301738"/>
            <a:chExt cx="760915" cy="760915"/>
          </a:xfrm>
        </p:grpSpPr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id="{02557462-F9BD-5057-24B5-3F8FECAE31EE}"/>
                </a:ext>
              </a:extLst>
            </p:cNvPr>
            <p:cNvSpPr/>
            <p:nvPr/>
          </p:nvSpPr>
          <p:spPr>
            <a:xfrm>
              <a:off x="4326673" y="4404730"/>
              <a:ext cx="557561" cy="51295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1" name="Рисунок 10" descr="Медицина">
              <a:extLst>
                <a:ext uri="{FF2B5EF4-FFF2-40B4-BE49-F238E27FC236}">
                  <a16:creationId xmlns:a16="http://schemas.microsoft.com/office/drawing/2014/main" id="{1E496458-0691-E90B-911E-C3FF986A8D8D}"/>
                </a:ext>
              </a:extLst>
            </p:cNvPr>
            <p:cNvPicPr>
              <a:picLocks noChangeAspect="1"/>
            </p:cNvPicPr>
            <p:nvPr/>
          </p:nvPicPr>
          <p:blipFill>
            <a:blip r:embed="rId49">
              <a:extLst>
                <a:ext uri="{96DAC541-7B7A-43D3-8B79-37D633B846F1}">
                  <asvg:svgBlip xmlns:asvg="http://schemas.microsoft.com/office/drawing/2016/SVG/main" r:embed="rId50"/>
                </a:ext>
              </a:extLst>
            </a:blip>
            <a:stretch>
              <a:fillRect/>
            </a:stretch>
          </p:blipFill>
          <p:spPr>
            <a:xfrm>
              <a:off x="4237037" y="4301738"/>
              <a:ext cx="760915" cy="760915"/>
            </a:xfrm>
            <a:prstGeom prst="rect">
              <a:avLst/>
            </a:prstGeom>
          </p:spPr>
        </p:pic>
      </p:grpSp>
      <p:graphicFrame>
        <p:nvGraphicFramePr>
          <p:cNvPr id="14" name="Схема 13">
            <a:extLst>
              <a:ext uri="{FF2B5EF4-FFF2-40B4-BE49-F238E27FC236}">
                <a16:creationId xmlns:a16="http://schemas.microsoft.com/office/drawing/2014/main" id="{DB8D1EB7-CCC4-7896-2E87-2077DFD6DB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3410314"/>
              </p:ext>
            </p:extLst>
          </p:nvPr>
        </p:nvGraphicFramePr>
        <p:xfrm>
          <a:off x="3713215" y="5040350"/>
          <a:ext cx="4382572" cy="27766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1" r:lo="rId52" r:qs="rId53" r:cs="rId54"/>
          </a:graphicData>
        </a:graphic>
      </p:graphicFrame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3F301A0C-3C5D-9A4B-E94C-53423D98CC30}"/>
              </a:ext>
            </a:extLst>
          </p:cNvPr>
          <p:cNvGrpSpPr/>
          <p:nvPr/>
        </p:nvGrpSpPr>
        <p:grpSpPr>
          <a:xfrm>
            <a:off x="0" y="3924419"/>
            <a:ext cx="643125" cy="643125"/>
            <a:chOff x="4718362" y="8619083"/>
            <a:chExt cx="643125" cy="643125"/>
          </a:xfrm>
        </p:grpSpPr>
        <p:sp>
          <p:nvSpPr>
            <p:cNvPr id="18" name="Овал 17">
              <a:extLst>
                <a:ext uri="{FF2B5EF4-FFF2-40B4-BE49-F238E27FC236}">
                  <a16:creationId xmlns:a16="http://schemas.microsoft.com/office/drawing/2014/main" id="{C0C69B44-B1AC-957A-EA9E-48F764C45966}"/>
                </a:ext>
              </a:extLst>
            </p:cNvPr>
            <p:cNvSpPr/>
            <p:nvPr/>
          </p:nvSpPr>
          <p:spPr>
            <a:xfrm>
              <a:off x="4718362" y="8619083"/>
              <a:ext cx="643125" cy="643125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pic>
          <p:nvPicPr>
            <p:cNvPr id="43" name="Рисунок 42" descr="Мужчина">
              <a:extLst>
                <a:ext uri="{FF2B5EF4-FFF2-40B4-BE49-F238E27FC236}">
                  <a16:creationId xmlns:a16="http://schemas.microsoft.com/office/drawing/2014/main" id="{EF54B6E1-A2FC-A88E-5056-BA1E825CA516}"/>
                </a:ext>
              </a:extLst>
            </p:cNvPr>
            <p:cNvPicPr>
              <a:picLocks noChangeAspect="1"/>
            </p:cNvPicPr>
            <p:nvPr/>
          </p:nvPicPr>
          <p:blipFill>
            <a:blip r:embed="rId56">
              <a:extLst>
                <a:ext uri="{96DAC541-7B7A-43D3-8B79-37D633B846F1}">
                  <asvg:svgBlip xmlns:asvg="http://schemas.microsoft.com/office/drawing/2016/SVG/main" r:embed="rId57"/>
                </a:ext>
              </a:extLst>
            </a:blip>
            <a:stretch>
              <a:fillRect/>
            </a:stretch>
          </p:blipFill>
          <p:spPr>
            <a:xfrm>
              <a:off x="4750421" y="8642055"/>
              <a:ext cx="591015" cy="591015"/>
            </a:xfrm>
            <a:prstGeom prst="rect">
              <a:avLst/>
            </a:prstGeom>
          </p:spPr>
        </p:pic>
      </p:grpSp>
      <p:grpSp>
        <p:nvGrpSpPr>
          <p:cNvPr id="26" name="Группа 25">
            <a:extLst>
              <a:ext uri="{FF2B5EF4-FFF2-40B4-BE49-F238E27FC236}">
                <a16:creationId xmlns:a16="http://schemas.microsoft.com/office/drawing/2014/main" id="{D88A3098-0E31-B653-BA8C-8957F5634BC5}"/>
              </a:ext>
            </a:extLst>
          </p:cNvPr>
          <p:cNvGrpSpPr/>
          <p:nvPr/>
        </p:nvGrpSpPr>
        <p:grpSpPr>
          <a:xfrm>
            <a:off x="4300653" y="5040351"/>
            <a:ext cx="557560" cy="2694878"/>
            <a:chOff x="4300653" y="5040351"/>
            <a:chExt cx="557560" cy="2694878"/>
          </a:xfrm>
        </p:grpSpPr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BD0F0ABC-283E-8F6C-8791-8A2E7E5BA97C}"/>
                </a:ext>
              </a:extLst>
            </p:cNvPr>
            <p:cNvSpPr/>
            <p:nvPr/>
          </p:nvSpPr>
          <p:spPr>
            <a:xfrm>
              <a:off x="4315521" y="5040351"/>
              <a:ext cx="535259" cy="54641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6CC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>
              <a:extLst>
                <a:ext uri="{FF2B5EF4-FFF2-40B4-BE49-F238E27FC236}">
                  <a16:creationId xmlns:a16="http://schemas.microsoft.com/office/drawing/2014/main" id="{7FDA9A3C-061C-8C22-D586-A181910C2109}"/>
                </a:ext>
              </a:extLst>
            </p:cNvPr>
            <p:cNvSpPr/>
            <p:nvPr/>
          </p:nvSpPr>
          <p:spPr>
            <a:xfrm>
              <a:off x="4300653" y="5728010"/>
              <a:ext cx="535259" cy="54641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D8D8D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>
              <a:extLst>
                <a:ext uri="{FF2B5EF4-FFF2-40B4-BE49-F238E27FC236}">
                  <a16:creationId xmlns:a16="http://schemas.microsoft.com/office/drawing/2014/main" id="{B2EA98A1-B045-862C-8285-D0796AC21EDB}"/>
                </a:ext>
              </a:extLst>
            </p:cNvPr>
            <p:cNvSpPr/>
            <p:nvPr/>
          </p:nvSpPr>
          <p:spPr>
            <a:xfrm>
              <a:off x="4311803" y="6408234"/>
              <a:ext cx="535259" cy="54641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E2B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>
              <a:extLst>
                <a:ext uri="{FF2B5EF4-FFF2-40B4-BE49-F238E27FC236}">
                  <a16:creationId xmlns:a16="http://schemas.microsoft.com/office/drawing/2014/main" id="{012910AA-EA94-20CE-FC36-8627FABD4026}"/>
                </a:ext>
              </a:extLst>
            </p:cNvPr>
            <p:cNvSpPr/>
            <p:nvPr/>
          </p:nvSpPr>
          <p:spPr>
            <a:xfrm>
              <a:off x="4322954" y="7188819"/>
              <a:ext cx="535259" cy="54641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4D5E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pic>
        <p:nvPicPr>
          <p:cNvPr id="29" name="Рисунок 28" descr="Скорая помощь">
            <a:extLst>
              <a:ext uri="{FF2B5EF4-FFF2-40B4-BE49-F238E27FC236}">
                <a16:creationId xmlns:a16="http://schemas.microsoft.com/office/drawing/2014/main" id="{0CCB7670-D968-54A0-4955-023B0A4E3E67}"/>
              </a:ext>
            </a:extLst>
          </p:cNvPr>
          <p:cNvPicPr>
            <a:picLocks noChangeAspect="1"/>
          </p:cNvPicPr>
          <p:nvPr/>
        </p:nvPicPr>
        <p:blipFill>
          <a:blip r:embed="rId58">
            <a:extLst>
              <a:ext uri="{96DAC541-7B7A-43D3-8B79-37D633B846F1}">
                <asvg:svgBlip xmlns:asvg="http://schemas.microsoft.com/office/drawing/2016/SVG/main" r:embed="rId59"/>
              </a:ext>
            </a:extLst>
          </a:blip>
          <a:stretch>
            <a:fillRect/>
          </a:stretch>
        </p:blipFill>
        <p:spPr>
          <a:xfrm>
            <a:off x="4326247" y="5037291"/>
            <a:ext cx="546836" cy="546836"/>
          </a:xfrm>
          <a:prstGeom prst="rect">
            <a:avLst/>
          </a:prstGeom>
        </p:spPr>
      </p:pic>
      <p:grpSp>
        <p:nvGrpSpPr>
          <p:cNvPr id="39" name="Группа 38">
            <a:extLst>
              <a:ext uri="{FF2B5EF4-FFF2-40B4-BE49-F238E27FC236}">
                <a16:creationId xmlns:a16="http://schemas.microsoft.com/office/drawing/2014/main" id="{BCA1E017-6017-0700-46DB-7903307E82E3}"/>
              </a:ext>
            </a:extLst>
          </p:cNvPr>
          <p:cNvGrpSpPr/>
          <p:nvPr/>
        </p:nvGrpSpPr>
        <p:grpSpPr>
          <a:xfrm>
            <a:off x="4264015" y="5658928"/>
            <a:ext cx="612785" cy="617486"/>
            <a:chOff x="4005263" y="9157349"/>
            <a:chExt cx="922050" cy="906273"/>
          </a:xfrm>
        </p:grpSpPr>
        <p:pic>
          <p:nvPicPr>
            <p:cNvPr id="37" name="Рисунок 36">
              <a:extLst>
                <a:ext uri="{FF2B5EF4-FFF2-40B4-BE49-F238E27FC236}">
                  <a16:creationId xmlns:a16="http://schemas.microsoft.com/office/drawing/2014/main" id="{B443193B-F910-E4AC-5715-8BF6201F46E7}"/>
                </a:ext>
              </a:extLst>
            </p:cNvPr>
            <p:cNvPicPr>
              <a:picLocks noChangeAspect="1"/>
            </p:cNvPicPr>
            <p:nvPr/>
          </p:nvPicPr>
          <p:blipFill>
            <a:blip r:embed="rId60"/>
            <a:srcRect l="49468"/>
            <a:stretch>
              <a:fillRect/>
            </a:stretch>
          </p:blipFill>
          <p:spPr>
            <a:xfrm>
              <a:off x="4465209" y="9157349"/>
              <a:ext cx="462104" cy="906272"/>
            </a:xfrm>
            <a:prstGeom prst="rect">
              <a:avLst/>
            </a:prstGeom>
          </p:spPr>
        </p:pic>
        <p:pic>
          <p:nvPicPr>
            <p:cNvPr id="38" name="Рисунок 37">
              <a:extLst>
                <a:ext uri="{FF2B5EF4-FFF2-40B4-BE49-F238E27FC236}">
                  <a16:creationId xmlns:a16="http://schemas.microsoft.com/office/drawing/2014/main" id="{189D7B8F-24E9-78D7-92B2-779C6C7A468B}"/>
                </a:ext>
              </a:extLst>
            </p:cNvPr>
            <p:cNvPicPr>
              <a:picLocks noChangeAspect="1"/>
            </p:cNvPicPr>
            <p:nvPr/>
          </p:nvPicPr>
          <p:blipFill>
            <a:blip r:embed="rId61"/>
            <a:srcRect r="49339"/>
            <a:stretch>
              <a:fillRect/>
            </a:stretch>
          </p:blipFill>
          <p:spPr>
            <a:xfrm>
              <a:off x="4005263" y="9160686"/>
              <a:ext cx="463283" cy="902936"/>
            </a:xfrm>
            <a:prstGeom prst="rect">
              <a:avLst/>
            </a:prstGeom>
          </p:spPr>
        </p:pic>
      </p:grpSp>
      <p:pic>
        <p:nvPicPr>
          <p:cNvPr id="42" name="Рисунок 41" descr="Ребенок">
            <a:extLst>
              <a:ext uri="{FF2B5EF4-FFF2-40B4-BE49-F238E27FC236}">
                <a16:creationId xmlns:a16="http://schemas.microsoft.com/office/drawing/2014/main" id="{3CD0240F-3217-9547-3F8B-F11A5FCAE1EE}"/>
              </a:ext>
            </a:extLst>
          </p:cNvPr>
          <p:cNvPicPr>
            <a:picLocks noChangeAspect="1"/>
          </p:cNvPicPr>
          <p:nvPr/>
        </p:nvPicPr>
        <p:blipFill>
          <a:blip r:embed="rId62">
            <a:extLst>
              <a:ext uri="{96DAC541-7B7A-43D3-8B79-37D633B846F1}">
                <asvg:svgBlip xmlns:asvg="http://schemas.microsoft.com/office/drawing/2016/SVG/main" r:embed="rId63"/>
              </a:ext>
            </a:extLst>
          </a:blip>
          <a:stretch>
            <a:fillRect/>
          </a:stretch>
        </p:blipFill>
        <p:spPr>
          <a:xfrm>
            <a:off x="4320196" y="6413331"/>
            <a:ext cx="522249" cy="522249"/>
          </a:xfrm>
          <a:prstGeom prst="rect">
            <a:avLst/>
          </a:prstGeom>
        </p:spPr>
      </p:pic>
      <p:pic>
        <p:nvPicPr>
          <p:cNvPr id="45" name="Рисунок 44" descr="Офисный работник">
            <a:extLst>
              <a:ext uri="{FF2B5EF4-FFF2-40B4-BE49-F238E27FC236}">
                <a16:creationId xmlns:a16="http://schemas.microsoft.com/office/drawing/2014/main" id="{51885826-59DF-197A-A158-89B3734AC7E3}"/>
              </a:ext>
            </a:extLst>
          </p:cNvPr>
          <p:cNvPicPr>
            <a:picLocks noChangeAspect="1"/>
          </p:cNvPicPr>
          <p:nvPr/>
        </p:nvPicPr>
        <p:blipFill>
          <a:blip r:embed="rId64">
            <a:extLst>
              <a:ext uri="{96DAC541-7B7A-43D3-8B79-37D633B846F1}">
                <asvg:svgBlip xmlns:asvg="http://schemas.microsoft.com/office/drawing/2016/SVG/main" r:embed="rId65"/>
              </a:ext>
            </a:extLst>
          </a:blip>
          <a:stretch>
            <a:fillRect/>
          </a:stretch>
        </p:blipFill>
        <p:spPr>
          <a:xfrm>
            <a:off x="4308204" y="7149376"/>
            <a:ext cx="569690" cy="569690"/>
          </a:xfrm>
          <a:prstGeom prst="rect">
            <a:avLst/>
          </a:prstGeom>
        </p:spPr>
      </p:pic>
      <p:graphicFrame>
        <p:nvGraphicFramePr>
          <p:cNvPr id="48" name="Схема 47">
            <a:extLst>
              <a:ext uri="{FF2B5EF4-FFF2-40B4-BE49-F238E27FC236}">
                <a16:creationId xmlns:a16="http://schemas.microsoft.com/office/drawing/2014/main" id="{6DF5C667-34BD-59DD-707E-980075C844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7318710"/>
              </p:ext>
            </p:extLst>
          </p:nvPr>
        </p:nvGraphicFramePr>
        <p:xfrm>
          <a:off x="3991234" y="7834184"/>
          <a:ext cx="3892377" cy="1878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6" r:lo="rId67" r:qs="rId68" r:cs="rId69"/>
          </a:graphicData>
        </a:graphic>
      </p:graphicFrame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6FD8CD25-2881-1EA5-DAD9-F71DFB6AAF32}"/>
              </a:ext>
            </a:extLst>
          </p:cNvPr>
          <p:cNvCxnSpPr/>
          <p:nvPr/>
        </p:nvCxnSpPr>
        <p:spPr>
          <a:xfrm>
            <a:off x="0" y="1333555"/>
            <a:ext cx="755967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3" name="Нижний колонтитул 52">
            <a:extLst>
              <a:ext uri="{FF2B5EF4-FFF2-40B4-BE49-F238E27FC236}">
                <a16:creationId xmlns:a16="http://schemas.microsoft.com/office/drawing/2014/main" id="{FE644DC4-B8B0-9265-6A39-FA69AB9E9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10333973"/>
            <a:ext cx="7559675" cy="321326"/>
          </a:xfrm>
        </p:spPr>
        <p:txBody>
          <a:bodyPr/>
          <a:lstStyle/>
          <a:p>
            <a:r>
              <a:rPr lang="ru-RU" dirty="0"/>
              <a:t>Базарова Татьяна Михайловна, педагог-психолог МБДОУ ДС №71 "Почемучка"</a:t>
            </a:r>
          </a:p>
        </p:txBody>
      </p:sp>
    </p:spTree>
    <p:extLst>
      <p:ext uri="{BB962C8B-B14F-4D97-AF65-F5344CB8AC3E}">
        <p14:creationId xmlns:p14="http://schemas.microsoft.com/office/powerpoint/2010/main" val="38561171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307</TotalTime>
  <Words>212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Тема Office</vt:lpstr>
      <vt:lpstr>«Ребёнок имеет право на свою безопасность»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Татьяна Базарова</dc:creator>
  <cp:lastModifiedBy>Пользователь</cp:lastModifiedBy>
  <cp:revision>3</cp:revision>
  <dcterms:created xsi:type="dcterms:W3CDTF">2026-04-03T13:13:58Z</dcterms:created>
  <dcterms:modified xsi:type="dcterms:W3CDTF">2026-06-04T06:50:44Z</dcterms:modified>
</cp:coreProperties>
</file>